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193366"/>
          <c:y val="0.193366"/>
          <c:w val="0.613267"/>
          <c:h val="0.600767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chemeClr val="accent1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929292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F8BA00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explosion val="0"/>
            <c:spPr>
              <a:solidFill>
                <a:srgbClr val="FF2600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5000" u="none">
                      <a:solidFill>
                        <a:srgbClr val="FFFFFF"/>
                      </a:solidFill>
                      <a:latin typeface="Helvetica Neue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5000" u="none">
                      <a:solidFill>
                        <a:srgbClr val="FFFFFF"/>
                      </a:solidFill>
                      <a:latin typeface="Helvetica Neue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5000" u="none">
                      <a:solidFill>
                        <a:srgbClr val="555555"/>
                      </a:solidFill>
                      <a:latin typeface="Helvetica Neue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#,##0%" sourceLinked="0"/>
              <c:txPr>
                <a:bodyPr/>
                <a:lstStyle/>
                <a:p>
                  <a:pPr>
                    <a:defRPr b="0" i="0" strike="noStrike" sz="5000" u="none">
                      <a:solidFill>
                        <a:srgbClr val="FFFFFF"/>
                      </a:solidFill>
                      <a:latin typeface="Helvetica Neue"/>
                    </a:defRPr>
                  </a:pPr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numFmt formatCode="#,##0%" sourceLinked="0"/>
              <c:txPr>
                <a:bodyPr/>
                <a:lstStyle/>
                <a:p>
                  <a:pPr>
                    <a:defRPr b="0" i="0" strike="noStrike" sz="5000" u="none">
                      <a:solidFill>
                        <a:srgbClr val="FFFFFF"/>
                      </a:solidFill>
                      <a:latin typeface="Helvetica Neue"/>
                    </a:defRPr>
                  </a:pPr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5000" u="none">
                    <a:solidFill>
                      <a:srgbClr val="FFFFFF"/>
                    </a:solidFill>
                    <a:latin typeface="Helvetica Neue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noFill/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Sheet1!$B$1:$F$1</c:f>
              <c:strCache>
                <c:ptCount val="5"/>
                <c:pt idx="0">
                  <c:v>Shearwater</c:v>
                </c:pt>
                <c:pt idx="1">
                  <c:v>Suunto</c:v>
                </c:pt>
                <c:pt idx="2">
                  <c:v>Scubapro</c:v>
                </c:pt>
                <c:pt idx="3">
                  <c:v>Aqualung</c:v>
                </c:pt>
                <c:pt idx="4">
                  <c:v>Apple ultra 2</c:v>
                </c:pt>
              </c:strCache>
            </c:strRef>
          </c:cat>
          <c:val>
            <c:numRef>
              <c:f>Sheet1!$B$2:$F$2</c:f>
              <c:numCache>
                <c:ptCount val="5"/>
                <c:pt idx="0">
                  <c:v>23.000000</c:v>
                </c:pt>
                <c:pt idx="1">
                  <c:v>9.000000</c:v>
                </c:pt>
                <c:pt idx="2">
                  <c:v>5.000000</c:v>
                </c:pt>
                <c:pt idx="3">
                  <c:v>1.000000</c:v>
                </c:pt>
                <c:pt idx="4">
                  <c:v>1.000000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1340" y="11847162"/>
            <a:ext cx="21971005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3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01342" y="7210490"/>
            <a:ext cx="21971002" cy="190500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51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Body Level One…"/>
          <p:cNvSpPr txBox="1"/>
          <p:nvPr>
            <p:ph type="body" sz="quarter" idx="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Body Level One…"/>
          <p:cNvSpPr txBox="1"/>
          <p:nvPr>
            <p:ph type="body" sz="quarter" idx="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5"/>
            <a:ext cx="21971000" cy="7241587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quarter" idx="1" hasCustomPrompt="1"/>
          </p:nvPr>
        </p:nvSpPr>
        <p:spPr>
          <a:xfrm>
            <a:off x="2480823" y="10675453"/>
            <a:ext cx="20149255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2"/>
          </a:xfrm>
          <a:prstGeom prst="rect">
            <a:avLst/>
          </a:prstGeom>
        </p:spPr>
        <p:txBody>
          <a:bodyPr numCol="1" spcCol="38100"/>
          <a:lstStyle>
            <a:lvl1pPr marL="300875" indent="-131851">
              <a:spcBef>
                <a:spcPts val="0"/>
              </a:spcBef>
              <a:buSzTx/>
              <a:buNone/>
              <a:defRPr spc="-200" sz="85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Hot-air balloons viewed from below against a blue sky"/>
          <p:cNvSpPr/>
          <p:nvPr>
            <p:ph type="pic" sz="quarter" idx="21"/>
          </p:nvPr>
        </p:nvSpPr>
        <p:spPr>
          <a:xfrm>
            <a:off x="15436504" y="1270000"/>
            <a:ext cx="8167169" cy="54229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5" name="Close-up of the top of a hot-air balloon viewed from above"/>
          <p:cNvSpPr/>
          <p:nvPr>
            <p:ph type="pic" sz="quarter" idx="22"/>
          </p:nvPr>
        </p:nvSpPr>
        <p:spPr>
          <a:xfrm>
            <a:off x="15461772" y="7085972"/>
            <a:ext cx="8148416" cy="54322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6" name="Hot-air balloons viewed from below against a blue sky"/>
          <p:cNvSpPr/>
          <p:nvPr>
            <p:ph type="pic" idx="23"/>
          </p:nvPr>
        </p:nvSpPr>
        <p:spPr>
          <a:xfrm>
            <a:off x="-124636" y="1270000"/>
            <a:ext cx="16859221" cy="1123948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Hot-air balloons viewed from below against a blue sky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se-up of the top of a hot-air balloon viewed from above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hot-air balloon viewed from below"/>
          <p:cNvSpPr/>
          <p:nvPr>
            <p:ph type="pic" idx="21"/>
          </p:nvPr>
        </p:nvSpPr>
        <p:spPr>
          <a:xfrm>
            <a:off x="9226574" y="1270000"/>
            <a:ext cx="16840152" cy="11184436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245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2" name="Hot-air balloons viewed from below against a blue sky"/>
          <p:cNvSpPr/>
          <p:nvPr>
            <p:ph type="pic" idx="22"/>
          </p:nvPr>
        </p:nvSpPr>
        <p:spPr>
          <a:xfrm>
            <a:off x="8432800" y="1263846"/>
            <a:ext cx="16850011" cy="1118820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and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Body Level One…"/>
          <p:cNvSpPr txBox="1"/>
          <p:nvPr>
            <p:ph type="body" sz="quarter" idx="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2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and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Body Level One…"/>
          <p:cNvSpPr txBox="1"/>
          <p:nvPr>
            <p:ph type="body" sz="quarter" idx="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2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rri Allen, tec and rec diver, cavediver, backmount/sidemount"/>
          <p:cNvSpPr txBox="1"/>
          <p:nvPr>
            <p:ph type="body" sz="quarter" idx="1"/>
          </p:nvPr>
        </p:nvSpPr>
        <p:spPr>
          <a:xfrm>
            <a:off x="1201341" y="11847162"/>
            <a:ext cx="21971002" cy="636981"/>
          </a:xfrm>
          <a:prstGeom prst="rect">
            <a:avLst/>
          </a:prstGeom>
        </p:spPr>
        <p:txBody>
          <a:bodyPr/>
          <a:lstStyle/>
          <a:p>
            <a:pPr/>
            <a:r>
              <a:t>Terri Allen, tec and rec diver, cavediver, backmount/sidemount</a:t>
            </a:r>
          </a:p>
        </p:txBody>
      </p:sp>
      <p:sp>
        <p:nvSpPr>
          <p:cNvPr id="172" name="Dive Computers"/>
          <p:cNvSpPr txBox="1"/>
          <p:nvPr>
            <p:ph type="title"/>
          </p:nvPr>
        </p:nvSpPr>
        <p:spPr>
          <a:xfrm>
            <a:off x="1206494" y="2574989"/>
            <a:ext cx="21971008" cy="4648205"/>
          </a:xfrm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pPr/>
            <a:r>
              <a:t>Dive Computers</a:t>
            </a:r>
          </a:p>
        </p:txBody>
      </p:sp>
      <p:sp>
        <p:nvSpPr>
          <p:cNvPr id="173" name="How do we use them?"/>
          <p:cNvSpPr txBox="1"/>
          <p:nvPr/>
        </p:nvSpPr>
        <p:spPr>
          <a:xfrm>
            <a:off x="1201342" y="7210490"/>
            <a:ext cx="21971002" cy="1905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chemeClr val="accent1"/>
                </a:solidFill>
              </a:defRPr>
            </a:lvl1pPr>
          </a:lstStyle>
          <a:p>
            <a:pPr/>
            <a:r>
              <a:t>How do we use them?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Discussion?"/>
          <p:cNvSpPr txBox="1"/>
          <p:nvPr>
            <p:ph type="title"/>
          </p:nvPr>
        </p:nvSpPr>
        <p:spPr>
          <a:xfrm>
            <a:off x="1206500" y="952499"/>
            <a:ext cx="21971000" cy="1433166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Discussion?</a:t>
            </a:r>
          </a:p>
        </p:txBody>
      </p:sp>
      <p:grpSp>
        <p:nvGrpSpPr>
          <p:cNvPr id="215" name="Image Gallery"/>
          <p:cNvGrpSpPr/>
          <p:nvPr/>
        </p:nvGrpSpPr>
        <p:grpSpPr>
          <a:xfrm>
            <a:off x="6320495" y="3364683"/>
            <a:ext cx="12605926" cy="9769651"/>
            <a:chOff x="-1" y="0"/>
            <a:chExt cx="12605924" cy="9769650"/>
          </a:xfrm>
        </p:grpSpPr>
        <p:pic>
          <p:nvPicPr>
            <p:cNvPr id="213" name="Pink slug.tiff" descr="Pink slug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586" t="0" r="1586" b="0"/>
            <a:stretch>
              <a:fillRect/>
            </a:stretch>
          </p:blipFill>
          <p:spPr>
            <a:xfrm>
              <a:off x="-1" y="-1"/>
              <a:ext cx="12605925" cy="91812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4" name="Caption"/>
            <p:cNvSpPr txBox="1"/>
            <p:nvPr/>
          </p:nvSpPr>
          <p:spPr>
            <a:xfrm>
              <a:off x="-2" y="9257483"/>
              <a:ext cx="12605926" cy="512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pPr/>
              <a:r>
                <a:t>Caption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Dive computer survey"/>
          <p:cNvSpPr txBox="1"/>
          <p:nvPr>
            <p:ph type="title"/>
          </p:nvPr>
        </p:nvSpPr>
        <p:spPr>
          <a:xfrm>
            <a:off x="1206500" y="952499"/>
            <a:ext cx="21971000" cy="1433166"/>
          </a:xfrm>
          <a:prstGeom prst="rect">
            <a:avLst/>
          </a:prstGeom>
        </p:spPr>
        <p:txBody>
          <a:bodyPr/>
          <a:lstStyle>
            <a:lvl1pPr>
              <a:defRPr spc="-200">
                <a:solidFill>
                  <a:srgbClr val="0076BA"/>
                </a:solidFill>
              </a:defRPr>
            </a:lvl1pPr>
          </a:lstStyle>
          <a:p>
            <a:pPr/>
            <a:r>
              <a:t>Dive computer survey</a:t>
            </a:r>
          </a:p>
        </p:txBody>
      </p:sp>
      <p:sp>
        <p:nvSpPr>
          <p:cNvPr id="176" name="Brands and models"/>
          <p:cNvSpPr txBox="1"/>
          <p:nvPr>
            <p:ph type="body" sz="quarter" idx="1"/>
          </p:nvPr>
        </p:nvSpPr>
        <p:spPr>
          <a:xfrm>
            <a:off x="1206500" y="2245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  <a:r>
              <a:t>Brands and models</a:t>
            </a:r>
          </a:p>
        </p:txBody>
      </p:sp>
      <p:sp>
        <p:nvSpPr>
          <p:cNvPr id="177" name="38 responses in total…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38 responses in total</a:t>
            </a:r>
          </a:p>
          <a:p>
            <a:pPr/>
            <a:r>
              <a:t>23 </a:t>
            </a:r>
            <a:r>
              <a:rPr>
                <a:solidFill>
                  <a:schemeClr val="accent1"/>
                </a:solidFill>
              </a:rPr>
              <a:t>Shearwater</a:t>
            </a:r>
            <a:r>
              <a:t> users. Mixture of Perdix, Teric and Peregrine</a:t>
            </a:r>
          </a:p>
          <a:p>
            <a:pPr/>
            <a:r>
              <a:t>9 </a:t>
            </a:r>
            <a:r>
              <a:rPr>
                <a:solidFill>
                  <a:srgbClr val="51FF60"/>
                </a:solidFill>
              </a:rPr>
              <a:t>Suunto</a:t>
            </a:r>
            <a:r>
              <a:t> D5, Eon, Vyper, Zoop, Ocean</a:t>
            </a:r>
          </a:p>
          <a:p>
            <a:pPr/>
            <a:r>
              <a:t>5 </a:t>
            </a:r>
            <a:r>
              <a:rPr>
                <a:solidFill>
                  <a:srgbClr val="929292"/>
                </a:solidFill>
              </a:rPr>
              <a:t>Scubapro</a:t>
            </a:r>
            <a:r>
              <a:t>/Galileo/Aladdin Pro. Luna, G2</a:t>
            </a:r>
          </a:p>
          <a:p>
            <a:pPr/>
            <a:r>
              <a:t>1 </a:t>
            </a:r>
            <a:r>
              <a:rPr>
                <a:solidFill>
                  <a:srgbClr val="FEAD00"/>
                </a:solidFill>
              </a:rPr>
              <a:t>Aqualung</a:t>
            </a:r>
            <a:r>
              <a:t> i300c</a:t>
            </a:r>
          </a:p>
          <a:p>
            <a:pPr/>
            <a:r>
              <a:t>1 </a:t>
            </a:r>
            <a:r>
              <a:rPr>
                <a:solidFill>
                  <a:srgbClr val="EE230C"/>
                </a:solidFill>
              </a:rPr>
              <a:t>Apple</a:t>
            </a:r>
            <a:r>
              <a:t> Ultra2 (watch)</a:t>
            </a:r>
          </a:p>
        </p:txBody>
      </p:sp>
      <p:graphicFrame>
        <p:nvGraphicFramePr>
          <p:cNvPr id="178" name="2D Pie Chart"/>
          <p:cNvGraphicFramePr/>
          <p:nvPr/>
        </p:nvGraphicFramePr>
        <p:xfrm>
          <a:off x="14475958" y="4815221"/>
          <a:ext cx="10055610" cy="1005561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How many dives? What types?"/>
          <p:cNvSpPr txBox="1"/>
          <p:nvPr>
            <p:ph type="title"/>
          </p:nvPr>
        </p:nvSpPr>
        <p:spPr>
          <a:xfrm>
            <a:off x="1206500" y="952499"/>
            <a:ext cx="21971000" cy="1433166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How many dives? What types?</a:t>
            </a:r>
          </a:p>
        </p:txBody>
      </p:sp>
      <p:sp>
        <p:nvSpPr>
          <p:cNvPr id="181" name="0-100 dives"/>
          <p:cNvSpPr txBox="1"/>
          <p:nvPr>
            <p:ph type="body" sz="quarter" idx="1"/>
          </p:nvPr>
        </p:nvSpPr>
        <p:spPr>
          <a:xfrm>
            <a:off x="1206500" y="2245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  <a:r>
              <a:t>0-100 dives </a:t>
            </a:r>
          </a:p>
        </p:txBody>
      </p:sp>
      <p:sp>
        <p:nvSpPr>
          <p:cNvPr id="182" name="Types of diving…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Types of diving</a:t>
            </a:r>
          </a:p>
          <a:p>
            <a:pPr/>
            <a:r>
              <a:t>29 divers use for recreational</a:t>
            </a:r>
          </a:p>
          <a:p>
            <a:pPr/>
            <a:r>
              <a:t>Other 10 also use for Tec, cave, rebreather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What settings do you use?"/>
          <p:cNvSpPr txBox="1"/>
          <p:nvPr>
            <p:ph type="title"/>
          </p:nvPr>
        </p:nvSpPr>
        <p:spPr>
          <a:xfrm>
            <a:off x="1206500" y="952499"/>
            <a:ext cx="21971000" cy="1433166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What settings do you use?</a:t>
            </a:r>
          </a:p>
        </p:txBody>
      </p:sp>
      <p:sp>
        <p:nvSpPr>
          <p:cNvPr id="185" name="Wide responses (Changes, vs uses)"/>
          <p:cNvSpPr txBox="1"/>
          <p:nvPr>
            <p:ph type="body" sz="quarter" idx="1"/>
          </p:nvPr>
        </p:nvSpPr>
        <p:spPr>
          <a:xfrm>
            <a:off x="1206500" y="2245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  <a:r>
              <a:t>Wide responses (Changes, vs uses)</a:t>
            </a:r>
          </a:p>
        </p:txBody>
      </p:sp>
      <p:sp>
        <p:nvSpPr>
          <p:cNvPr id="186" name="Set as purchased, no need to change, can’t change ye olde Aladdin Pro :)…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414527" indent="-414527" defTabSz="1658068">
              <a:spcBef>
                <a:spcPts val="3000"/>
              </a:spcBef>
              <a:defRPr sz="3200"/>
            </a:pPr>
            <a:r>
              <a:t>Set as purchased, no need to change, can’t change ye olde Aladdin Pro :)</a:t>
            </a:r>
          </a:p>
          <a:p>
            <a:pPr marL="414527" indent="-414527" defTabSz="1658068">
              <a:spcBef>
                <a:spcPts val="3000"/>
              </a:spcBef>
              <a:defRPr sz="3200"/>
            </a:pPr>
            <a:r>
              <a:t>Air and nitrox</a:t>
            </a:r>
          </a:p>
          <a:p>
            <a:pPr marL="414527" indent="-414527" defTabSz="1658068">
              <a:spcBef>
                <a:spcPts val="3000"/>
              </a:spcBef>
              <a:defRPr sz="3200"/>
            </a:pPr>
            <a:r>
              <a:t>NDL</a:t>
            </a:r>
          </a:p>
          <a:p>
            <a:pPr marL="414527" indent="-414527" defTabSz="1658068">
              <a:spcBef>
                <a:spcPts val="3000"/>
              </a:spcBef>
              <a:defRPr sz="3200"/>
            </a:pPr>
            <a:r>
              <a:t>Plain Jane</a:t>
            </a:r>
          </a:p>
          <a:p>
            <a:pPr marL="414527" indent="-414527" defTabSz="1658068">
              <a:spcBef>
                <a:spcPts val="3000"/>
              </a:spcBef>
              <a:defRPr sz="3200"/>
            </a:pPr>
            <a:r>
              <a:t>Nitrox</a:t>
            </a:r>
          </a:p>
          <a:p>
            <a:pPr marL="414527" indent="-414527" defTabSz="1658068">
              <a:spcBef>
                <a:spcPts val="3000"/>
              </a:spcBef>
              <a:defRPr sz="3200"/>
            </a:pPr>
            <a:r>
              <a:t>Conservative setting</a:t>
            </a:r>
          </a:p>
          <a:p>
            <a:pPr marL="414527" indent="-414527" defTabSz="1658068">
              <a:spcBef>
                <a:spcPts val="3000"/>
              </a:spcBef>
              <a:defRPr sz="3200"/>
            </a:pPr>
            <a:r>
              <a:t>OC tec adjust gradient factors</a:t>
            </a:r>
          </a:p>
          <a:p>
            <a:pPr marL="414527" indent="-414527" defTabSz="1658068">
              <a:spcBef>
                <a:spcPts val="3000"/>
              </a:spcBef>
              <a:defRPr sz="3200"/>
            </a:pPr>
            <a:r>
              <a:t>If solo more aggressive</a:t>
            </a:r>
          </a:p>
          <a:p>
            <a:pPr marL="414527" indent="-414527" defTabSz="1658068">
              <a:spcBef>
                <a:spcPts val="3000"/>
              </a:spcBef>
              <a:defRPr sz="3200"/>
            </a:pPr>
            <a:r>
              <a:t>Nitrox, deco, GFs</a:t>
            </a:r>
          </a:p>
          <a:p>
            <a:pPr marL="414527" indent="-414527" defTabSz="1658068">
              <a:spcBef>
                <a:spcPts val="3000"/>
              </a:spcBef>
              <a:defRPr sz="3200"/>
            </a:pPr>
            <a:r>
              <a:t>Tank pressure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nning dives, do you use your computer?"/>
          <p:cNvSpPr txBox="1"/>
          <p:nvPr>
            <p:ph type="title"/>
          </p:nvPr>
        </p:nvSpPr>
        <p:spPr>
          <a:xfrm>
            <a:off x="1206500" y="952499"/>
            <a:ext cx="21971000" cy="1433166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Planning dives, do you use your computer?</a:t>
            </a:r>
          </a:p>
        </p:txBody>
      </p:sp>
      <p:sp>
        <p:nvSpPr>
          <p:cNvPr id="189" name="24 responses NO do not use computer to preplan dive…"/>
          <p:cNvSpPr txBox="1"/>
          <p:nvPr>
            <p:ph type="body" idx="1"/>
          </p:nvPr>
        </p:nvSpPr>
        <p:spPr>
          <a:xfrm>
            <a:off x="1206499" y="3649840"/>
            <a:ext cx="21971002" cy="8256014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800"/>
            </a:pPr>
            <a:r>
              <a:t>24 responses NO do not use computer to preplan dive</a:t>
            </a:r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800"/>
            </a:pPr>
            <a:r>
              <a:t>10 responses YES do preplan using dive computer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053" t="20119" r="0" b="2683"/>
          <a:stretch>
            <a:fillRect/>
          </a:stretch>
        </p:blipFill>
        <p:spPr>
          <a:xfrm>
            <a:off x="15429970" y="4854974"/>
            <a:ext cx="7604668" cy="8158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9" h="21598" fill="norm" stroke="1" extrusionOk="0">
                <a:moveTo>
                  <a:pt x="10791" y="3"/>
                </a:moveTo>
                <a:cubicBezTo>
                  <a:pt x="10756" y="-2"/>
                  <a:pt x="10707" y="0"/>
                  <a:pt x="10620" y="6"/>
                </a:cubicBezTo>
                <a:cubicBezTo>
                  <a:pt x="10256" y="32"/>
                  <a:pt x="10140" y="46"/>
                  <a:pt x="10080" y="74"/>
                </a:cubicBezTo>
                <a:cubicBezTo>
                  <a:pt x="10034" y="95"/>
                  <a:pt x="10009" y="95"/>
                  <a:pt x="9971" y="72"/>
                </a:cubicBezTo>
                <a:cubicBezTo>
                  <a:pt x="9909" y="36"/>
                  <a:pt x="9310" y="34"/>
                  <a:pt x="9287" y="69"/>
                </a:cubicBezTo>
                <a:cubicBezTo>
                  <a:pt x="9264" y="103"/>
                  <a:pt x="8850" y="99"/>
                  <a:pt x="8768" y="64"/>
                </a:cubicBezTo>
                <a:cubicBezTo>
                  <a:pt x="8715" y="42"/>
                  <a:pt x="8688" y="42"/>
                  <a:pt x="8650" y="64"/>
                </a:cubicBezTo>
                <a:cubicBezTo>
                  <a:pt x="8622" y="80"/>
                  <a:pt x="8561" y="92"/>
                  <a:pt x="8511" y="92"/>
                </a:cubicBezTo>
                <a:cubicBezTo>
                  <a:pt x="8462" y="92"/>
                  <a:pt x="8415" y="104"/>
                  <a:pt x="8406" y="118"/>
                </a:cubicBezTo>
                <a:cubicBezTo>
                  <a:pt x="8397" y="131"/>
                  <a:pt x="8360" y="142"/>
                  <a:pt x="8325" y="142"/>
                </a:cubicBezTo>
                <a:cubicBezTo>
                  <a:pt x="8289" y="142"/>
                  <a:pt x="8225" y="159"/>
                  <a:pt x="8182" y="180"/>
                </a:cubicBezTo>
                <a:cubicBezTo>
                  <a:pt x="8126" y="207"/>
                  <a:pt x="8003" y="220"/>
                  <a:pt x="7750" y="227"/>
                </a:cubicBezTo>
                <a:cubicBezTo>
                  <a:pt x="7132" y="244"/>
                  <a:pt x="7040" y="257"/>
                  <a:pt x="6942" y="335"/>
                </a:cubicBezTo>
                <a:cubicBezTo>
                  <a:pt x="6894" y="373"/>
                  <a:pt x="6801" y="422"/>
                  <a:pt x="6736" y="443"/>
                </a:cubicBezTo>
                <a:cubicBezTo>
                  <a:pt x="6671" y="465"/>
                  <a:pt x="6597" y="493"/>
                  <a:pt x="6572" y="505"/>
                </a:cubicBezTo>
                <a:cubicBezTo>
                  <a:pt x="6547" y="518"/>
                  <a:pt x="6504" y="528"/>
                  <a:pt x="6476" y="528"/>
                </a:cubicBezTo>
                <a:cubicBezTo>
                  <a:pt x="6447" y="528"/>
                  <a:pt x="6423" y="540"/>
                  <a:pt x="6423" y="554"/>
                </a:cubicBezTo>
                <a:cubicBezTo>
                  <a:pt x="6423" y="567"/>
                  <a:pt x="6398" y="578"/>
                  <a:pt x="6365" y="579"/>
                </a:cubicBezTo>
                <a:cubicBezTo>
                  <a:pt x="6333" y="579"/>
                  <a:pt x="6284" y="595"/>
                  <a:pt x="6257" y="615"/>
                </a:cubicBezTo>
                <a:cubicBezTo>
                  <a:pt x="6229" y="634"/>
                  <a:pt x="6173" y="649"/>
                  <a:pt x="6134" y="649"/>
                </a:cubicBezTo>
                <a:cubicBezTo>
                  <a:pt x="6095" y="649"/>
                  <a:pt x="6056" y="660"/>
                  <a:pt x="6048" y="673"/>
                </a:cubicBezTo>
                <a:cubicBezTo>
                  <a:pt x="6039" y="687"/>
                  <a:pt x="6004" y="699"/>
                  <a:pt x="5969" y="699"/>
                </a:cubicBezTo>
                <a:cubicBezTo>
                  <a:pt x="5934" y="699"/>
                  <a:pt x="5905" y="711"/>
                  <a:pt x="5905" y="724"/>
                </a:cubicBezTo>
                <a:cubicBezTo>
                  <a:pt x="5905" y="737"/>
                  <a:pt x="5893" y="748"/>
                  <a:pt x="5878" y="748"/>
                </a:cubicBezTo>
                <a:cubicBezTo>
                  <a:pt x="5863" y="748"/>
                  <a:pt x="5798" y="780"/>
                  <a:pt x="5735" y="821"/>
                </a:cubicBezTo>
                <a:cubicBezTo>
                  <a:pt x="5628" y="890"/>
                  <a:pt x="5612" y="893"/>
                  <a:pt x="5453" y="877"/>
                </a:cubicBezTo>
                <a:cubicBezTo>
                  <a:pt x="5360" y="868"/>
                  <a:pt x="5270" y="847"/>
                  <a:pt x="5254" y="829"/>
                </a:cubicBezTo>
                <a:cubicBezTo>
                  <a:pt x="5238" y="811"/>
                  <a:pt x="5199" y="795"/>
                  <a:pt x="5166" y="795"/>
                </a:cubicBezTo>
                <a:cubicBezTo>
                  <a:pt x="5132" y="795"/>
                  <a:pt x="5097" y="786"/>
                  <a:pt x="5088" y="772"/>
                </a:cubicBezTo>
                <a:cubicBezTo>
                  <a:pt x="5067" y="740"/>
                  <a:pt x="4566" y="740"/>
                  <a:pt x="4545" y="772"/>
                </a:cubicBezTo>
                <a:cubicBezTo>
                  <a:pt x="4537" y="786"/>
                  <a:pt x="4506" y="795"/>
                  <a:pt x="4478" y="795"/>
                </a:cubicBezTo>
                <a:cubicBezTo>
                  <a:pt x="4413" y="795"/>
                  <a:pt x="4226" y="905"/>
                  <a:pt x="4142" y="992"/>
                </a:cubicBezTo>
                <a:cubicBezTo>
                  <a:pt x="4083" y="1053"/>
                  <a:pt x="3990" y="1240"/>
                  <a:pt x="3913" y="1451"/>
                </a:cubicBezTo>
                <a:cubicBezTo>
                  <a:pt x="3896" y="1498"/>
                  <a:pt x="3875" y="1640"/>
                  <a:pt x="3867" y="1767"/>
                </a:cubicBezTo>
                <a:lnTo>
                  <a:pt x="3851" y="1998"/>
                </a:lnTo>
                <a:lnTo>
                  <a:pt x="3718" y="1967"/>
                </a:lnTo>
                <a:cubicBezTo>
                  <a:pt x="3646" y="1949"/>
                  <a:pt x="3583" y="1924"/>
                  <a:pt x="3578" y="1911"/>
                </a:cubicBezTo>
                <a:cubicBezTo>
                  <a:pt x="3573" y="1898"/>
                  <a:pt x="3552" y="1887"/>
                  <a:pt x="3532" y="1887"/>
                </a:cubicBezTo>
                <a:cubicBezTo>
                  <a:pt x="3512" y="1887"/>
                  <a:pt x="3496" y="1876"/>
                  <a:pt x="3496" y="1863"/>
                </a:cubicBezTo>
                <a:cubicBezTo>
                  <a:pt x="3496" y="1816"/>
                  <a:pt x="3357" y="1840"/>
                  <a:pt x="3271" y="1901"/>
                </a:cubicBezTo>
                <a:cubicBezTo>
                  <a:pt x="3162" y="1979"/>
                  <a:pt x="3096" y="2171"/>
                  <a:pt x="3112" y="2370"/>
                </a:cubicBezTo>
                <a:cubicBezTo>
                  <a:pt x="3121" y="2488"/>
                  <a:pt x="3138" y="2524"/>
                  <a:pt x="3225" y="2621"/>
                </a:cubicBezTo>
                <a:cubicBezTo>
                  <a:pt x="3328" y="2737"/>
                  <a:pt x="3494" y="2856"/>
                  <a:pt x="3553" y="2857"/>
                </a:cubicBezTo>
                <a:cubicBezTo>
                  <a:pt x="3592" y="2857"/>
                  <a:pt x="3780" y="3019"/>
                  <a:pt x="3780" y="3052"/>
                </a:cubicBezTo>
                <a:cubicBezTo>
                  <a:pt x="3780" y="3078"/>
                  <a:pt x="4067" y="3342"/>
                  <a:pt x="4095" y="3342"/>
                </a:cubicBezTo>
                <a:cubicBezTo>
                  <a:pt x="4105" y="3342"/>
                  <a:pt x="4130" y="3357"/>
                  <a:pt x="4151" y="3377"/>
                </a:cubicBezTo>
                <a:cubicBezTo>
                  <a:pt x="4212" y="3434"/>
                  <a:pt x="4409" y="3529"/>
                  <a:pt x="4507" y="3548"/>
                </a:cubicBezTo>
                <a:cubicBezTo>
                  <a:pt x="4638" y="3574"/>
                  <a:pt x="4638" y="3574"/>
                  <a:pt x="4571" y="3692"/>
                </a:cubicBezTo>
                <a:cubicBezTo>
                  <a:pt x="4457" y="3892"/>
                  <a:pt x="4426" y="3923"/>
                  <a:pt x="4349" y="3923"/>
                </a:cubicBezTo>
                <a:cubicBezTo>
                  <a:pt x="4308" y="3923"/>
                  <a:pt x="4269" y="3933"/>
                  <a:pt x="4260" y="3946"/>
                </a:cubicBezTo>
                <a:cubicBezTo>
                  <a:pt x="4238" y="3979"/>
                  <a:pt x="3573" y="3979"/>
                  <a:pt x="3573" y="3946"/>
                </a:cubicBezTo>
                <a:cubicBezTo>
                  <a:pt x="3573" y="3913"/>
                  <a:pt x="2028" y="3913"/>
                  <a:pt x="2006" y="3946"/>
                </a:cubicBezTo>
                <a:cubicBezTo>
                  <a:pt x="1997" y="3960"/>
                  <a:pt x="1946" y="3973"/>
                  <a:pt x="1893" y="3973"/>
                </a:cubicBezTo>
                <a:cubicBezTo>
                  <a:pt x="1809" y="3973"/>
                  <a:pt x="1708" y="4009"/>
                  <a:pt x="1474" y="4128"/>
                </a:cubicBezTo>
                <a:cubicBezTo>
                  <a:pt x="1367" y="4182"/>
                  <a:pt x="1012" y="4696"/>
                  <a:pt x="1009" y="4800"/>
                </a:cubicBezTo>
                <a:cubicBezTo>
                  <a:pt x="1009" y="4822"/>
                  <a:pt x="999" y="4844"/>
                  <a:pt x="988" y="4849"/>
                </a:cubicBezTo>
                <a:cubicBezTo>
                  <a:pt x="977" y="4853"/>
                  <a:pt x="935" y="5015"/>
                  <a:pt x="894" y="5208"/>
                </a:cubicBezTo>
                <a:cubicBezTo>
                  <a:pt x="853" y="5402"/>
                  <a:pt x="806" y="5577"/>
                  <a:pt x="790" y="5599"/>
                </a:cubicBezTo>
                <a:cubicBezTo>
                  <a:pt x="775" y="5621"/>
                  <a:pt x="704" y="5679"/>
                  <a:pt x="633" y="5729"/>
                </a:cubicBezTo>
                <a:cubicBezTo>
                  <a:pt x="133" y="6083"/>
                  <a:pt x="-71" y="6596"/>
                  <a:pt x="45" y="7209"/>
                </a:cubicBezTo>
                <a:cubicBezTo>
                  <a:pt x="61" y="7289"/>
                  <a:pt x="90" y="7469"/>
                  <a:pt x="112" y="7609"/>
                </a:cubicBezTo>
                <a:cubicBezTo>
                  <a:pt x="133" y="7749"/>
                  <a:pt x="158" y="7890"/>
                  <a:pt x="165" y="7921"/>
                </a:cubicBezTo>
                <a:cubicBezTo>
                  <a:pt x="172" y="7953"/>
                  <a:pt x="184" y="8116"/>
                  <a:pt x="193" y="8285"/>
                </a:cubicBezTo>
                <a:cubicBezTo>
                  <a:pt x="201" y="8453"/>
                  <a:pt x="215" y="8607"/>
                  <a:pt x="224" y="8627"/>
                </a:cubicBezTo>
                <a:cubicBezTo>
                  <a:pt x="244" y="8673"/>
                  <a:pt x="273" y="8980"/>
                  <a:pt x="308" y="9512"/>
                </a:cubicBezTo>
                <a:cubicBezTo>
                  <a:pt x="338" y="9953"/>
                  <a:pt x="318" y="10906"/>
                  <a:pt x="279" y="10906"/>
                </a:cubicBezTo>
                <a:cubicBezTo>
                  <a:pt x="266" y="10906"/>
                  <a:pt x="257" y="10936"/>
                  <a:pt x="257" y="10973"/>
                </a:cubicBezTo>
                <a:cubicBezTo>
                  <a:pt x="257" y="11011"/>
                  <a:pt x="246" y="11052"/>
                  <a:pt x="233" y="11065"/>
                </a:cubicBezTo>
                <a:cubicBezTo>
                  <a:pt x="220" y="11077"/>
                  <a:pt x="205" y="11137"/>
                  <a:pt x="197" y="11197"/>
                </a:cubicBezTo>
                <a:cubicBezTo>
                  <a:pt x="189" y="11257"/>
                  <a:pt x="169" y="11343"/>
                  <a:pt x="153" y="11389"/>
                </a:cubicBezTo>
                <a:cubicBezTo>
                  <a:pt x="138" y="11436"/>
                  <a:pt x="116" y="11536"/>
                  <a:pt x="103" y="11609"/>
                </a:cubicBezTo>
                <a:cubicBezTo>
                  <a:pt x="90" y="11682"/>
                  <a:pt x="64" y="11786"/>
                  <a:pt x="47" y="11839"/>
                </a:cubicBezTo>
                <a:cubicBezTo>
                  <a:pt x="29" y="11892"/>
                  <a:pt x="10" y="12077"/>
                  <a:pt x="5" y="12249"/>
                </a:cubicBezTo>
                <a:cubicBezTo>
                  <a:pt x="-5" y="12550"/>
                  <a:pt x="-2" y="12570"/>
                  <a:pt x="78" y="12783"/>
                </a:cubicBezTo>
                <a:cubicBezTo>
                  <a:pt x="124" y="12904"/>
                  <a:pt x="227" y="13128"/>
                  <a:pt x="308" y="13282"/>
                </a:cubicBezTo>
                <a:cubicBezTo>
                  <a:pt x="389" y="13435"/>
                  <a:pt x="500" y="13674"/>
                  <a:pt x="553" y="13815"/>
                </a:cubicBezTo>
                <a:cubicBezTo>
                  <a:pt x="607" y="13955"/>
                  <a:pt x="659" y="14091"/>
                  <a:pt x="670" y="14118"/>
                </a:cubicBezTo>
                <a:cubicBezTo>
                  <a:pt x="724" y="14247"/>
                  <a:pt x="803" y="14524"/>
                  <a:pt x="829" y="14676"/>
                </a:cubicBezTo>
                <a:cubicBezTo>
                  <a:pt x="844" y="14769"/>
                  <a:pt x="869" y="14905"/>
                  <a:pt x="883" y="14979"/>
                </a:cubicBezTo>
                <a:cubicBezTo>
                  <a:pt x="896" y="15052"/>
                  <a:pt x="922" y="15276"/>
                  <a:pt x="940" y="15476"/>
                </a:cubicBezTo>
                <a:cubicBezTo>
                  <a:pt x="958" y="15676"/>
                  <a:pt x="980" y="15856"/>
                  <a:pt x="988" y="15876"/>
                </a:cubicBezTo>
                <a:cubicBezTo>
                  <a:pt x="997" y="15896"/>
                  <a:pt x="1010" y="16253"/>
                  <a:pt x="1018" y="16670"/>
                </a:cubicBezTo>
                <a:cubicBezTo>
                  <a:pt x="1035" y="17494"/>
                  <a:pt x="1049" y="17595"/>
                  <a:pt x="1192" y="17881"/>
                </a:cubicBezTo>
                <a:cubicBezTo>
                  <a:pt x="1233" y="17964"/>
                  <a:pt x="1267" y="18039"/>
                  <a:pt x="1267" y="18047"/>
                </a:cubicBezTo>
                <a:cubicBezTo>
                  <a:pt x="1267" y="18070"/>
                  <a:pt x="1581" y="18357"/>
                  <a:pt x="1686" y="18429"/>
                </a:cubicBezTo>
                <a:cubicBezTo>
                  <a:pt x="1738" y="18465"/>
                  <a:pt x="1806" y="18493"/>
                  <a:pt x="1834" y="18493"/>
                </a:cubicBezTo>
                <a:cubicBezTo>
                  <a:pt x="1863" y="18493"/>
                  <a:pt x="1893" y="18504"/>
                  <a:pt x="1902" y="18517"/>
                </a:cubicBezTo>
                <a:cubicBezTo>
                  <a:pt x="1910" y="18531"/>
                  <a:pt x="1947" y="18543"/>
                  <a:pt x="1981" y="18543"/>
                </a:cubicBezTo>
                <a:cubicBezTo>
                  <a:pt x="2016" y="18543"/>
                  <a:pt x="2044" y="18554"/>
                  <a:pt x="2044" y="18568"/>
                </a:cubicBezTo>
                <a:cubicBezTo>
                  <a:pt x="2044" y="18581"/>
                  <a:pt x="2090" y="18592"/>
                  <a:pt x="2147" y="18592"/>
                </a:cubicBezTo>
                <a:cubicBezTo>
                  <a:pt x="2203" y="18592"/>
                  <a:pt x="2256" y="18602"/>
                  <a:pt x="2265" y="18615"/>
                </a:cubicBezTo>
                <a:cubicBezTo>
                  <a:pt x="2286" y="18647"/>
                  <a:pt x="2932" y="18647"/>
                  <a:pt x="2967" y="18615"/>
                </a:cubicBezTo>
                <a:cubicBezTo>
                  <a:pt x="3000" y="18584"/>
                  <a:pt x="7506" y="18582"/>
                  <a:pt x="7547" y="18613"/>
                </a:cubicBezTo>
                <a:cubicBezTo>
                  <a:pt x="7563" y="18625"/>
                  <a:pt x="7658" y="18638"/>
                  <a:pt x="7756" y="18643"/>
                </a:cubicBezTo>
                <a:cubicBezTo>
                  <a:pt x="7864" y="18650"/>
                  <a:pt x="7940" y="18665"/>
                  <a:pt x="7946" y="18682"/>
                </a:cubicBezTo>
                <a:cubicBezTo>
                  <a:pt x="7952" y="18699"/>
                  <a:pt x="8004" y="18713"/>
                  <a:pt x="8069" y="18713"/>
                </a:cubicBezTo>
                <a:cubicBezTo>
                  <a:pt x="8131" y="18713"/>
                  <a:pt x="8189" y="18724"/>
                  <a:pt x="8198" y="18737"/>
                </a:cubicBezTo>
                <a:cubicBezTo>
                  <a:pt x="8207" y="18750"/>
                  <a:pt x="8260" y="18760"/>
                  <a:pt x="8315" y="18760"/>
                </a:cubicBezTo>
                <a:cubicBezTo>
                  <a:pt x="8370" y="18760"/>
                  <a:pt x="8423" y="18771"/>
                  <a:pt x="8432" y="18784"/>
                </a:cubicBezTo>
                <a:cubicBezTo>
                  <a:pt x="8441" y="18798"/>
                  <a:pt x="8478" y="18808"/>
                  <a:pt x="8515" y="18808"/>
                </a:cubicBezTo>
                <a:cubicBezTo>
                  <a:pt x="8593" y="18808"/>
                  <a:pt x="8735" y="18847"/>
                  <a:pt x="8842" y="18897"/>
                </a:cubicBezTo>
                <a:cubicBezTo>
                  <a:pt x="8882" y="18915"/>
                  <a:pt x="8936" y="18930"/>
                  <a:pt x="8962" y="18930"/>
                </a:cubicBezTo>
                <a:cubicBezTo>
                  <a:pt x="8989" y="18930"/>
                  <a:pt x="9017" y="18941"/>
                  <a:pt x="9026" y="18955"/>
                </a:cubicBezTo>
                <a:cubicBezTo>
                  <a:pt x="9035" y="18968"/>
                  <a:pt x="9069" y="18980"/>
                  <a:pt x="9101" y="18980"/>
                </a:cubicBezTo>
                <a:cubicBezTo>
                  <a:pt x="9133" y="18980"/>
                  <a:pt x="9171" y="18990"/>
                  <a:pt x="9184" y="19002"/>
                </a:cubicBezTo>
                <a:cubicBezTo>
                  <a:pt x="9241" y="19052"/>
                  <a:pt x="9987" y="19097"/>
                  <a:pt x="10034" y="19053"/>
                </a:cubicBezTo>
                <a:cubicBezTo>
                  <a:pt x="10049" y="19039"/>
                  <a:pt x="10111" y="19028"/>
                  <a:pt x="10171" y="19028"/>
                </a:cubicBezTo>
                <a:cubicBezTo>
                  <a:pt x="10231" y="19028"/>
                  <a:pt x="10288" y="19017"/>
                  <a:pt x="10297" y="19004"/>
                </a:cubicBezTo>
                <a:cubicBezTo>
                  <a:pt x="10306" y="18990"/>
                  <a:pt x="10334" y="18980"/>
                  <a:pt x="10362" y="18980"/>
                </a:cubicBezTo>
                <a:cubicBezTo>
                  <a:pt x="10390" y="18980"/>
                  <a:pt x="10435" y="18970"/>
                  <a:pt x="10460" y="18958"/>
                </a:cubicBezTo>
                <a:cubicBezTo>
                  <a:pt x="10673" y="18855"/>
                  <a:pt x="10792" y="18808"/>
                  <a:pt x="10854" y="18808"/>
                </a:cubicBezTo>
                <a:cubicBezTo>
                  <a:pt x="10895" y="18808"/>
                  <a:pt x="10935" y="18799"/>
                  <a:pt x="10943" y="18787"/>
                </a:cubicBezTo>
                <a:cubicBezTo>
                  <a:pt x="10957" y="18767"/>
                  <a:pt x="11035" y="18751"/>
                  <a:pt x="11295" y="18720"/>
                </a:cubicBezTo>
                <a:cubicBezTo>
                  <a:pt x="11359" y="18713"/>
                  <a:pt x="11426" y="18695"/>
                  <a:pt x="11445" y="18680"/>
                </a:cubicBezTo>
                <a:cubicBezTo>
                  <a:pt x="11494" y="18643"/>
                  <a:pt x="11867" y="18613"/>
                  <a:pt x="12421" y="18600"/>
                </a:cubicBezTo>
                <a:cubicBezTo>
                  <a:pt x="12678" y="18595"/>
                  <a:pt x="12911" y="18581"/>
                  <a:pt x="12939" y="18568"/>
                </a:cubicBezTo>
                <a:cubicBezTo>
                  <a:pt x="13030" y="18527"/>
                  <a:pt x="15070" y="18477"/>
                  <a:pt x="15110" y="18515"/>
                </a:cubicBezTo>
                <a:cubicBezTo>
                  <a:pt x="15126" y="18530"/>
                  <a:pt x="15190" y="18543"/>
                  <a:pt x="15252" y="18543"/>
                </a:cubicBezTo>
                <a:cubicBezTo>
                  <a:pt x="15313" y="18543"/>
                  <a:pt x="15363" y="18554"/>
                  <a:pt x="15363" y="18568"/>
                </a:cubicBezTo>
                <a:cubicBezTo>
                  <a:pt x="15363" y="18581"/>
                  <a:pt x="15379" y="18592"/>
                  <a:pt x="15399" y="18592"/>
                </a:cubicBezTo>
                <a:cubicBezTo>
                  <a:pt x="15452" y="18592"/>
                  <a:pt x="15622" y="18783"/>
                  <a:pt x="15710" y="18942"/>
                </a:cubicBezTo>
                <a:cubicBezTo>
                  <a:pt x="15752" y="19018"/>
                  <a:pt x="15812" y="19103"/>
                  <a:pt x="15842" y="19132"/>
                </a:cubicBezTo>
                <a:cubicBezTo>
                  <a:pt x="15871" y="19161"/>
                  <a:pt x="15951" y="19260"/>
                  <a:pt x="16019" y="19351"/>
                </a:cubicBezTo>
                <a:cubicBezTo>
                  <a:pt x="16087" y="19441"/>
                  <a:pt x="16190" y="19558"/>
                  <a:pt x="16246" y="19611"/>
                </a:cubicBezTo>
                <a:cubicBezTo>
                  <a:pt x="16302" y="19665"/>
                  <a:pt x="16406" y="19780"/>
                  <a:pt x="16477" y="19867"/>
                </a:cubicBezTo>
                <a:cubicBezTo>
                  <a:pt x="16613" y="20032"/>
                  <a:pt x="16889" y="20297"/>
                  <a:pt x="17056" y="20421"/>
                </a:cubicBezTo>
                <a:cubicBezTo>
                  <a:pt x="17110" y="20461"/>
                  <a:pt x="17171" y="20508"/>
                  <a:pt x="17190" y="20524"/>
                </a:cubicBezTo>
                <a:cubicBezTo>
                  <a:pt x="17209" y="20541"/>
                  <a:pt x="17236" y="20556"/>
                  <a:pt x="17250" y="20556"/>
                </a:cubicBezTo>
                <a:cubicBezTo>
                  <a:pt x="17265" y="20556"/>
                  <a:pt x="17278" y="20564"/>
                  <a:pt x="17283" y="20574"/>
                </a:cubicBezTo>
                <a:cubicBezTo>
                  <a:pt x="17298" y="20605"/>
                  <a:pt x="17511" y="20725"/>
                  <a:pt x="17552" y="20725"/>
                </a:cubicBezTo>
                <a:cubicBezTo>
                  <a:pt x="17573" y="20725"/>
                  <a:pt x="17591" y="20736"/>
                  <a:pt x="17591" y="20748"/>
                </a:cubicBezTo>
                <a:cubicBezTo>
                  <a:pt x="17591" y="20760"/>
                  <a:pt x="17636" y="20789"/>
                  <a:pt x="17693" y="20812"/>
                </a:cubicBezTo>
                <a:cubicBezTo>
                  <a:pt x="17750" y="20836"/>
                  <a:pt x="17798" y="20863"/>
                  <a:pt x="17798" y="20874"/>
                </a:cubicBezTo>
                <a:cubicBezTo>
                  <a:pt x="17798" y="20885"/>
                  <a:pt x="17816" y="20895"/>
                  <a:pt x="17837" y="20895"/>
                </a:cubicBezTo>
                <a:cubicBezTo>
                  <a:pt x="17858" y="20895"/>
                  <a:pt x="17875" y="20905"/>
                  <a:pt x="17875" y="20918"/>
                </a:cubicBezTo>
                <a:cubicBezTo>
                  <a:pt x="17875" y="20932"/>
                  <a:pt x="17898" y="20942"/>
                  <a:pt x="17925" y="20942"/>
                </a:cubicBezTo>
                <a:cubicBezTo>
                  <a:pt x="17951" y="20942"/>
                  <a:pt x="17988" y="20958"/>
                  <a:pt x="18006" y="20978"/>
                </a:cubicBezTo>
                <a:cubicBezTo>
                  <a:pt x="18023" y="20998"/>
                  <a:pt x="18049" y="21016"/>
                  <a:pt x="18064" y="21016"/>
                </a:cubicBezTo>
                <a:cubicBezTo>
                  <a:pt x="18079" y="21016"/>
                  <a:pt x="18145" y="21037"/>
                  <a:pt x="18210" y="21065"/>
                </a:cubicBezTo>
                <a:cubicBezTo>
                  <a:pt x="18275" y="21093"/>
                  <a:pt x="18352" y="21126"/>
                  <a:pt x="18381" y="21137"/>
                </a:cubicBezTo>
                <a:cubicBezTo>
                  <a:pt x="18409" y="21148"/>
                  <a:pt x="18484" y="21178"/>
                  <a:pt x="18548" y="21205"/>
                </a:cubicBezTo>
                <a:cubicBezTo>
                  <a:pt x="18612" y="21232"/>
                  <a:pt x="18703" y="21260"/>
                  <a:pt x="18749" y="21269"/>
                </a:cubicBezTo>
                <a:cubicBezTo>
                  <a:pt x="18796" y="21278"/>
                  <a:pt x="18835" y="21297"/>
                  <a:pt x="18835" y="21309"/>
                </a:cubicBezTo>
                <a:cubicBezTo>
                  <a:pt x="18835" y="21321"/>
                  <a:pt x="18868" y="21330"/>
                  <a:pt x="18911" y="21330"/>
                </a:cubicBezTo>
                <a:cubicBezTo>
                  <a:pt x="18954" y="21330"/>
                  <a:pt x="18990" y="21341"/>
                  <a:pt x="18990" y="21354"/>
                </a:cubicBezTo>
                <a:cubicBezTo>
                  <a:pt x="18990" y="21368"/>
                  <a:pt x="19028" y="21380"/>
                  <a:pt x="19074" y="21381"/>
                </a:cubicBezTo>
                <a:cubicBezTo>
                  <a:pt x="19120" y="21381"/>
                  <a:pt x="19178" y="21396"/>
                  <a:pt x="19204" y="21414"/>
                </a:cubicBezTo>
                <a:cubicBezTo>
                  <a:pt x="19231" y="21433"/>
                  <a:pt x="19343" y="21456"/>
                  <a:pt x="19453" y="21465"/>
                </a:cubicBezTo>
                <a:cubicBezTo>
                  <a:pt x="19562" y="21474"/>
                  <a:pt x="19684" y="21496"/>
                  <a:pt x="19726" y="21515"/>
                </a:cubicBezTo>
                <a:cubicBezTo>
                  <a:pt x="19770" y="21535"/>
                  <a:pt x="19882" y="21550"/>
                  <a:pt x="20003" y="21550"/>
                </a:cubicBezTo>
                <a:cubicBezTo>
                  <a:pt x="20122" y="21550"/>
                  <a:pt x="20208" y="21560"/>
                  <a:pt x="20208" y="21574"/>
                </a:cubicBezTo>
                <a:cubicBezTo>
                  <a:pt x="20208" y="21589"/>
                  <a:pt x="20432" y="21598"/>
                  <a:pt x="20829" y="21598"/>
                </a:cubicBezTo>
                <a:cubicBezTo>
                  <a:pt x="21226" y="21598"/>
                  <a:pt x="21450" y="21589"/>
                  <a:pt x="21450" y="21574"/>
                </a:cubicBezTo>
                <a:cubicBezTo>
                  <a:pt x="21450" y="21560"/>
                  <a:pt x="21469" y="21550"/>
                  <a:pt x="21491" y="21550"/>
                </a:cubicBezTo>
                <a:cubicBezTo>
                  <a:pt x="21524" y="21550"/>
                  <a:pt x="21529" y="21458"/>
                  <a:pt x="21529" y="20871"/>
                </a:cubicBezTo>
                <a:lnTo>
                  <a:pt x="21529" y="20191"/>
                </a:lnTo>
                <a:lnTo>
                  <a:pt x="21207" y="20191"/>
                </a:lnTo>
                <a:cubicBezTo>
                  <a:pt x="21020" y="20191"/>
                  <a:pt x="20877" y="20201"/>
                  <a:pt x="20867" y="20215"/>
                </a:cubicBezTo>
                <a:cubicBezTo>
                  <a:pt x="20858" y="20230"/>
                  <a:pt x="20704" y="20240"/>
                  <a:pt x="20491" y="20240"/>
                </a:cubicBezTo>
                <a:cubicBezTo>
                  <a:pt x="20267" y="20240"/>
                  <a:pt x="20129" y="20230"/>
                  <a:pt x="20129" y="20215"/>
                </a:cubicBezTo>
                <a:cubicBezTo>
                  <a:pt x="20129" y="20201"/>
                  <a:pt x="20045" y="20191"/>
                  <a:pt x="19928" y="20191"/>
                </a:cubicBezTo>
                <a:cubicBezTo>
                  <a:pt x="19817" y="20191"/>
                  <a:pt x="19715" y="20181"/>
                  <a:pt x="19701" y="20170"/>
                </a:cubicBezTo>
                <a:cubicBezTo>
                  <a:pt x="19687" y="20159"/>
                  <a:pt x="19606" y="20137"/>
                  <a:pt x="19520" y="20120"/>
                </a:cubicBezTo>
                <a:cubicBezTo>
                  <a:pt x="19435" y="20102"/>
                  <a:pt x="19340" y="20073"/>
                  <a:pt x="19309" y="20055"/>
                </a:cubicBezTo>
                <a:cubicBezTo>
                  <a:pt x="19277" y="20036"/>
                  <a:pt x="19232" y="20022"/>
                  <a:pt x="19210" y="20022"/>
                </a:cubicBezTo>
                <a:cubicBezTo>
                  <a:pt x="19188" y="20022"/>
                  <a:pt x="19150" y="20013"/>
                  <a:pt x="19126" y="20001"/>
                </a:cubicBezTo>
                <a:cubicBezTo>
                  <a:pt x="19101" y="19989"/>
                  <a:pt x="19051" y="19968"/>
                  <a:pt x="19016" y="19954"/>
                </a:cubicBezTo>
                <a:cubicBezTo>
                  <a:pt x="18889" y="19904"/>
                  <a:pt x="18536" y="19751"/>
                  <a:pt x="18498" y="19729"/>
                </a:cubicBezTo>
                <a:cubicBezTo>
                  <a:pt x="18476" y="19716"/>
                  <a:pt x="18420" y="19688"/>
                  <a:pt x="18374" y="19666"/>
                </a:cubicBezTo>
                <a:cubicBezTo>
                  <a:pt x="18328" y="19643"/>
                  <a:pt x="18291" y="19616"/>
                  <a:pt x="18291" y="19605"/>
                </a:cubicBezTo>
                <a:cubicBezTo>
                  <a:pt x="18291" y="19594"/>
                  <a:pt x="18273" y="19586"/>
                  <a:pt x="18252" y="19586"/>
                </a:cubicBezTo>
                <a:cubicBezTo>
                  <a:pt x="18230" y="19586"/>
                  <a:pt x="18211" y="19575"/>
                  <a:pt x="18211" y="19562"/>
                </a:cubicBezTo>
                <a:cubicBezTo>
                  <a:pt x="18211" y="19548"/>
                  <a:pt x="18194" y="19538"/>
                  <a:pt x="18173" y="19538"/>
                </a:cubicBezTo>
                <a:cubicBezTo>
                  <a:pt x="18152" y="19538"/>
                  <a:pt x="18135" y="19528"/>
                  <a:pt x="18135" y="19518"/>
                </a:cubicBezTo>
                <a:cubicBezTo>
                  <a:pt x="18135" y="19507"/>
                  <a:pt x="18103" y="19482"/>
                  <a:pt x="18064" y="19460"/>
                </a:cubicBezTo>
                <a:cubicBezTo>
                  <a:pt x="18025" y="19438"/>
                  <a:pt x="17968" y="19400"/>
                  <a:pt x="17939" y="19376"/>
                </a:cubicBezTo>
                <a:cubicBezTo>
                  <a:pt x="17911" y="19351"/>
                  <a:pt x="17830" y="19288"/>
                  <a:pt x="17758" y="19235"/>
                </a:cubicBezTo>
                <a:cubicBezTo>
                  <a:pt x="17687" y="19182"/>
                  <a:pt x="17620" y="19123"/>
                  <a:pt x="17608" y="19105"/>
                </a:cubicBezTo>
                <a:cubicBezTo>
                  <a:pt x="17596" y="19086"/>
                  <a:pt x="17563" y="19052"/>
                  <a:pt x="17535" y="19030"/>
                </a:cubicBezTo>
                <a:cubicBezTo>
                  <a:pt x="17352" y="18887"/>
                  <a:pt x="17073" y="18636"/>
                  <a:pt x="17073" y="18614"/>
                </a:cubicBezTo>
                <a:cubicBezTo>
                  <a:pt x="17073" y="18598"/>
                  <a:pt x="17124" y="18589"/>
                  <a:pt x="17428" y="18553"/>
                </a:cubicBezTo>
                <a:cubicBezTo>
                  <a:pt x="17496" y="18545"/>
                  <a:pt x="17562" y="18527"/>
                  <a:pt x="17575" y="18515"/>
                </a:cubicBezTo>
                <a:cubicBezTo>
                  <a:pt x="17589" y="18503"/>
                  <a:pt x="17626" y="18493"/>
                  <a:pt x="17657" y="18493"/>
                </a:cubicBezTo>
                <a:cubicBezTo>
                  <a:pt x="17689" y="18493"/>
                  <a:pt x="17720" y="18485"/>
                  <a:pt x="17725" y="18474"/>
                </a:cubicBezTo>
                <a:cubicBezTo>
                  <a:pt x="17729" y="18464"/>
                  <a:pt x="17805" y="18413"/>
                  <a:pt x="17894" y="18362"/>
                </a:cubicBezTo>
                <a:cubicBezTo>
                  <a:pt x="18108" y="18239"/>
                  <a:pt x="18163" y="18190"/>
                  <a:pt x="18321" y="17972"/>
                </a:cubicBezTo>
                <a:cubicBezTo>
                  <a:pt x="18411" y="17850"/>
                  <a:pt x="18522" y="17584"/>
                  <a:pt x="18522" y="17496"/>
                </a:cubicBezTo>
                <a:cubicBezTo>
                  <a:pt x="18522" y="17459"/>
                  <a:pt x="18534" y="17422"/>
                  <a:pt x="18548" y="17414"/>
                </a:cubicBezTo>
                <a:cubicBezTo>
                  <a:pt x="18564" y="17405"/>
                  <a:pt x="18574" y="17261"/>
                  <a:pt x="18574" y="17063"/>
                </a:cubicBezTo>
                <a:cubicBezTo>
                  <a:pt x="18574" y="16865"/>
                  <a:pt x="18564" y="16720"/>
                  <a:pt x="18548" y="16711"/>
                </a:cubicBezTo>
                <a:cubicBezTo>
                  <a:pt x="18508" y="16688"/>
                  <a:pt x="18514" y="15772"/>
                  <a:pt x="18555" y="15734"/>
                </a:cubicBezTo>
                <a:cubicBezTo>
                  <a:pt x="18579" y="15711"/>
                  <a:pt x="18591" y="15476"/>
                  <a:pt x="18602" y="14802"/>
                </a:cubicBezTo>
                <a:cubicBezTo>
                  <a:pt x="18616" y="13980"/>
                  <a:pt x="18623" y="13885"/>
                  <a:pt x="18673" y="13719"/>
                </a:cubicBezTo>
                <a:cubicBezTo>
                  <a:pt x="18751" y="13462"/>
                  <a:pt x="18864" y="13198"/>
                  <a:pt x="19056" y="12829"/>
                </a:cubicBezTo>
                <a:cubicBezTo>
                  <a:pt x="19148" y="12653"/>
                  <a:pt x="19222" y="12483"/>
                  <a:pt x="19222" y="12452"/>
                </a:cubicBezTo>
                <a:cubicBezTo>
                  <a:pt x="19222" y="12420"/>
                  <a:pt x="19234" y="12384"/>
                  <a:pt x="19249" y="12370"/>
                </a:cubicBezTo>
                <a:cubicBezTo>
                  <a:pt x="19265" y="12355"/>
                  <a:pt x="19278" y="12227"/>
                  <a:pt x="19280" y="12078"/>
                </a:cubicBezTo>
                <a:cubicBezTo>
                  <a:pt x="19282" y="11834"/>
                  <a:pt x="19276" y="11796"/>
                  <a:pt x="19200" y="11608"/>
                </a:cubicBezTo>
                <a:cubicBezTo>
                  <a:pt x="19053" y="11246"/>
                  <a:pt x="18985" y="11089"/>
                  <a:pt x="18952" y="11027"/>
                </a:cubicBezTo>
                <a:cubicBezTo>
                  <a:pt x="18916" y="10963"/>
                  <a:pt x="18871" y="10855"/>
                  <a:pt x="18789" y="10638"/>
                </a:cubicBezTo>
                <a:cubicBezTo>
                  <a:pt x="18603" y="10152"/>
                  <a:pt x="18537" y="9173"/>
                  <a:pt x="18666" y="8802"/>
                </a:cubicBezTo>
                <a:cubicBezTo>
                  <a:pt x="18674" y="8780"/>
                  <a:pt x="18699" y="8788"/>
                  <a:pt x="18749" y="8832"/>
                </a:cubicBezTo>
                <a:cubicBezTo>
                  <a:pt x="18789" y="8866"/>
                  <a:pt x="18897" y="8941"/>
                  <a:pt x="18990" y="9000"/>
                </a:cubicBezTo>
                <a:cubicBezTo>
                  <a:pt x="19082" y="9059"/>
                  <a:pt x="19198" y="9142"/>
                  <a:pt x="19245" y="9183"/>
                </a:cubicBezTo>
                <a:cubicBezTo>
                  <a:pt x="19292" y="9224"/>
                  <a:pt x="19336" y="9258"/>
                  <a:pt x="19344" y="9258"/>
                </a:cubicBezTo>
                <a:cubicBezTo>
                  <a:pt x="19355" y="9258"/>
                  <a:pt x="19572" y="9415"/>
                  <a:pt x="19611" y="9451"/>
                </a:cubicBezTo>
                <a:cubicBezTo>
                  <a:pt x="19618" y="9458"/>
                  <a:pt x="19695" y="9517"/>
                  <a:pt x="19780" y="9583"/>
                </a:cubicBezTo>
                <a:cubicBezTo>
                  <a:pt x="19865" y="9650"/>
                  <a:pt x="20005" y="9770"/>
                  <a:pt x="20092" y="9850"/>
                </a:cubicBezTo>
                <a:cubicBezTo>
                  <a:pt x="20179" y="9930"/>
                  <a:pt x="20319" y="10051"/>
                  <a:pt x="20403" y="10118"/>
                </a:cubicBezTo>
                <a:cubicBezTo>
                  <a:pt x="20488" y="10185"/>
                  <a:pt x="20732" y="10401"/>
                  <a:pt x="20947" y="10601"/>
                </a:cubicBezTo>
                <a:cubicBezTo>
                  <a:pt x="21458" y="11077"/>
                  <a:pt x="21479" y="11093"/>
                  <a:pt x="21512" y="11012"/>
                </a:cubicBezTo>
                <a:cubicBezTo>
                  <a:pt x="21521" y="10991"/>
                  <a:pt x="21529" y="10636"/>
                  <a:pt x="21529" y="10224"/>
                </a:cubicBezTo>
                <a:lnTo>
                  <a:pt x="21529" y="9476"/>
                </a:lnTo>
                <a:lnTo>
                  <a:pt x="21446" y="9409"/>
                </a:lnTo>
                <a:cubicBezTo>
                  <a:pt x="21400" y="9372"/>
                  <a:pt x="21303" y="9292"/>
                  <a:pt x="21231" y="9231"/>
                </a:cubicBezTo>
                <a:cubicBezTo>
                  <a:pt x="21086" y="9109"/>
                  <a:pt x="20966" y="9015"/>
                  <a:pt x="20817" y="8906"/>
                </a:cubicBezTo>
                <a:cubicBezTo>
                  <a:pt x="20762" y="8866"/>
                  <a:pt x="20701" y="8819"/>
                  <a:pt x="20683" y="8803"/>
                </a:cubicBezTo>
                <a:cubicBezTo>
                  <a:pt x="20665" y="8786"/>
                  <a:pt x="20641" y="8772"/>
                  <a:pt x="20629" y="8772"/>
                </a:cubicBezTo>
                <a:cubicBezTo>
                  <a:pt x="20608" y="8772"/>
                  <a:pt x="20373" y="8585"/>
                  <a:pt x="20226" y="8452"/>
                </a:cubicBezTo>
                <a:cubicBezTo>
                  <a:pt x="20185" y="8415"/>
                  <a:pt x="20144" y="8383"/>
                  <a:pt x="20134" y="8383"/>
                </a:cubicBezTo>
                <a:cubicBezTo>
                  <a:pt x="20123" y="8383"/>
                  <a:pt x="20043" y="8321"/>
                  <a:pt x="19955" y="8245"/>
                </a:cubicBezTo>
                <a:cubicBezTo>
                  <a:pt x="19867" y="8168"/>
                  <a:pt x="19704" y="8034"/>
                  <a:pt x="19593" y="7947"/>
                </a:cubicBezTo>
                <a:cubicBezTo>
                  <a:pt x="19482" y="7861"/>
                  <a:pt x="19379" y="7780"/>
                  <a:pt x="19363" y="7767"/>
                </a:cubicBezTo>
                <a:cubicBezTo>
                  <a:pt x="19300" y="7714"/>
                  <a:pt x="19205" y="7640"/>
                  <a:pt x="19107" y="7572"/>
                </a:cubicBezTo>
                <a:cubicBezTo>
                  <a:pt x="19050" y="7533"/>
                  <a:pt x="18997" y="7495"/>
                  <a:pt x="18990" y="7487"/>
                </a:cubicBezTo>
                <a:cubicBezTo>
                  <a:pt x="18983" y="7479"/>
                  <a:pt x="18921" y="7437"/>
                  <a:pt x="18852" y="7393"/>
                </a:cubicBezTo>
                <a:lnTo>
                  <a:pt x="18726" y="7312"/>
                </a:lnTo>
                <a:lnTo>
                  <a:pt x="18738" y="7138"/>
                </a:lnTo>
                <a:cubicBezTo>
                  <a:pt x="18746" y="7043"/>
                  <a:pt x="18765" y="6917"/>
                  <a:pt x="18781" y="6857"/>
                </a:cubicBezTo>
                <a:cubicBezTo>
                  <a:pt x="18820" y="6703"/>
                  <a:pt x="18879" y="6309"/>
                  <a:pt x="18907" y="6009"/>
                </a:cubicBezTo>
                <a:cubicBezTo>
                  <a:pt x="18928" y="5781"/>
                  <a:pt x="18990" y="5497"/>
                  <a:pt x="19072" y="5256"/>
                </a:cubicBezTo>
                <a:cubicBezTo>
                  <a:pt x="19115" y="5127"/>
                  <a:pt x="19191" y="5063"/>
                  <a:pt x="19299" y="5062"/>
                </a:cubicBezTo>
                <a:cubicBezTo>
                  <a:pt x="19350" y="5062"/>
                  <a:pt x="19420" y="5044"/>
                  <a:pt x="19456" y="5025"/>
                </a:cubicBezTo>
                <a:cubicBezTo>
                  <a:pt x="19497" y="5003"/>
                  <a:pt x="19599" y="4991"/>
                  <a:pt x="19734" y="4991"/>
                </a:cubicBezTo>
                <a:cubicBezTo>
                  <a:pt x="19850" y="4990"/>
                  <a:pt x="19953" y="4979"/>
                  <a:pt x="19962" y="4966"/>
                </a:cubicBezTo>
                <a:cubicBezTo>
                  <a:pt x="19970" y="4952"/>
                  <a:pt x="20033" y="4941"/>
                  <a:pt x="20101" y="4941"/>
                </a:cubicBezTo>
                <a:cubicBezTo>
                  <a:pt x="20169" y="4941"/>
                  <a:pt x="20261" y="4925"/>
                  <a:pt x="20304" y="4905"/>
                </a:cubicBezTo>
                <a:cubicBezTo>
                  <a:pt x="20348" y="4884"/>
                  <a:pt x="20464" y="4861"/>
                  <a:pt x="20562" y="4853"/>
                </a:cubicBezTo>
                <a:cubicBezTo>
                  <a:pt x="20659" y="4845"/>
                  <a:pt x="20766" y="4823"/>
                  <a:pt x="20799" y="4804"/>
                </a:cubicBezTo>
                <a:cubicBezTo>
                  <a:pt x="20844" y="4777"/>
                  <a:pt x="20921" y="4771"/>
                  <a:pt x="21121" y="4779"/>
                </a:cubicBezTo>
                <a:cubicBezTo>
                  <a:pt x="21266" y="4784"/>
                  <a:pt x="21418" y="4798"/>
                  <a:pt x="21457" y="4808"/>
                </a:cubicBezTo>
                <a:lnTo>
                  <a:pt x="21529" y="4827"/>
                </a:lnTo>
                <a:lnTo>
                  <a:pt x="21529" y="4134"/>
                </a:lnTo>
                <a:lnTo>
                  <a:pt x="21529" y="3444"/>
                </a:lnTo>
                <a:lnTo>
                  <a:pt x="21393" y="3384"/>
                </a:lnTo>
                <a:cubicBezTo>
                  <a:pt x="21318" y="3351"/>
                  <a:pt x="21215" y="3310"/>
                  <a:pt x="21165" y="3292"/>
                </a:cubicBezTo>
                <a:cubicBezTo>
                  <a:pt x="21115" y="3274"/>
                  <a:pt x="21010" y="3218"/>
                  <a:pt x="20930" y="3169"/>
                </a:cubicBezTo>
                <a:cubicBezTo>
                  <a:pt x="20851" y="3120"/>
                  <a:pt x="20748" y="3063"/>
                  <a:pt x="20699" y="3043"/>
                </a:cubicBezTo>
                <a:cubicBezTo>
                  <a:pt x="20650" y="3022"/>
                  <a:pt x="20580" y="2989"/>
                  <a:pt x="20545" y="2970"/>
                </a:cubicBezTo>
                <a:cubicBezTo>
                  <a:pt x="20509" y="2951"/>
                  <a:pt x="20451" y="2924"/>
                  <a:pt x="20416" y="2910"/>
                </a:cubicBezTo>
                <a:cubicBezTo>
                  <a:pt x="20380" y="2897"/>
                  <a:pt x="20316" y="2875"/>
                  <a:pt x="20276" y="2860"/>
                </a:cubicBezTo>
                <a:cubicBezTo>
                  <a:pt x="20237" y="2845"/>
                  <a:pt x="20155" y="2830"/>
                  <a:pt x="20095" y="2828"/>
                </a:cubicBezTo>
                <a:cubicBezTo>
                  <a:pt x="20014" y="2826"/>
                  <a:pt x="20007" y="2823"/>
                  <a:pt x="20065" y="2817"/>
                </a:cubicBezTo>
                <a:cubicBezTo>
                  <a:pt x="20343" y="2786"/>
                  <a:pt x="20462" y="2695"/>
                  <a:pt x="20544" y="2455"/>
                </a:cubicBezTo>
                <a:cubicBezTo>
                  <a:pt x="20562" y="2402"/>
                  <a:pt x="20584" y="2349"/>
                  <a:pt x="20594" y="2336"/>
                </a:cubicBezTo>
                <a:cubicBezTo>
                  <a:pt x="20639" y="2274"/>
                  <a:pt x="20679" y="2102"/>
                  <a:pt x="20663" y="2039"/>
                </a:cubicBezTo>
                <a:cubicBezTo>
                  <a:pt x="20634" y="1932"/>
                  <a:pt x="20523" y="1839"/>
                  <a:pt x="20425" y="1839"/>
                </a:cubicBezTo>
                <a:cubicBezTo>
                  <a:pt x="20378" y="1839"/>
                  <a:pt x="20333" y="1849"/>
                  <a:pt x="20325" y="1863"/>
                </a:cubicBezTo>
                <a:cubicBezTo>
                  <a:pt x="20305" y="1893"/>
                  <a:pt x="20174" y="1894"/>
                  <a:pt x="20140" y="1865"/>
                </a:cubicBezTo>
                <a:cubicBezTo>
                  <a:pt x="20115" y="1842"/>
                  <a:pt x="20020" y="1827"/>
                  <a:pt x="19625" y="1789"/>
                </a:cubicBezTo>
                <a:cubicBezTo>
                  <a:pt x="19279" y="1756"/>
                  <a:pt x="19083" y="1723"/>
                  <a:pt x="19073" y="1695"/>
                </a:cubicBezTo>
                <a:cubicBezTo>
                  <a:pt x="19068" y="1681"/>
                  <a:pt x="19001" y="1667"/>
                  <a:pt x="18925" y="1667"/>
                </a:cubicBezTo>
                <a:cubicBezTo>
                  <a:pt x="18848" y="1667"/>
                  <a:pt x="18778" y="1658"/>
                  <a:pt x="18770" y="1644"/>
                </a:cubicBezTo>
                <a:cubicBezTo>
                  <a:pt x="18761" y="1631"/>
                  <a:pt x="18734" y="1620"/>
                  <a:pt x="18709" y="1620"/>
                </a:cubicBezTo>
                <a:cubicBezTo>
                  <a:pt x="18684" y="1620"/>
                  <a:pt x="18614" y="1598"/>
                  <a:pt x="18555" y="1572"/>
                </a:cubicBezTo>
                <a:cubicBezTo>
                  <a:pt x="18496" y="1545"/>
                  <a:pt x="18426" y="1522"/>
                  <a:pt x="18398" y="1522"/>
                </a:cubicBezTo>
                <a:cubicBezTo>
                  <a:pt x="18369" y="1522"/>
                  <a:pt x="18328" y="1507"/>
                  <a:pt x="18307" y="1487"/>
                </a:cubicBezTo>
                <a:cubicBezTo>
                  <a:pt x="18285" y="1467"/>
                  <a:pt x="18250" y="1451"/>
                  <a:pt x="18228" y="1451"/>
                </a:cubicBezTo>
                <a:cubicBezTo>
                  <a:pt x="18206" y="1451"/>
                  <a:pt x="18185" y="1440"/>
                  <a:pt x="18185" y="1427"/>
                </a:cubicBezTo>
                <a:cubicBezTo>
                  <a:pt x="18185" y="1413"/>
                  <a:pt x="18117" y="1403"/>
                  <a:pt x="18030" y="1403"/>
                </a:cubicBezTo>
                <a:cubicBezTo>
                  <a:pt x="17945" y="1403"/>
                  <a:pt x="17875" y="1394"/>
                  <a:pt x="17875" y="1384"/>
                </a:cubicBezTo>
                <a:cubicBezTo>
                  <a:pt x="17875" y="1373"/>
                  <a:pt x="17840" y="1345"/>
                  <a:pt x="17798" y="1322"/>
                </a:cubicBezTo>
                <a:cubicBezTo>
                  <a:pt x="17736" y="1287"/>
                  <a:pt x="17719" y="1262"/>
                  <a:pt x="17719" y="1197"/>
                </a:cubicBezTo>
                <a:cubicBezTo>
                  <a:pt x="17719" y="1090"/>
                  <a:pt x="17684" y="1004"/>
                  <a:pt x="17607" y="926"/>
                </a:cubicBezTo>
                <a:cubicBezTo>
                  <a:pt x="17547" y="865"/>
                  <a:pt x="17536" y="863"/>
                  <a:pt x="17366" y="880"/>
                </a:cubicBezTo>
                <a:cubicBezTo>
                  <a:pt x="17269" y="891"/>
                  <a:pt x="17031" y="900"/>
                  <a:pt x="16838" y="901"/>
                </a:cubicBezTo>
                <a:cubicBezTo>
                  <a:pt x="16492" y="904"/>
                  <a:pt x="16488" y="905"/>
                  <a:pt x="16324" y="827"/>
                </a:cubicBezTo>
                <a:cubicBezTo>
                  <a:pt x="16232" y="783"/>
                  <a:pt x="16135" y="748"/>
                  <a:pt x="16109" y="748"/>
                </a:cubicBezTo>
                <a:cubicBezTo>
                  <a:pt x="16083" y="748"/>
                  <a:pt x="16062" y="739"/>
                  <a:pt x="16062" y="728"/>
                </a:cubicBezTo>
                <a:cubicBezTo>
                  <a:pt x="16062" y="681"/>
                  <a:pt x="15868" y="649"/>
                  <a:pt x="15565" y="649"/>
                </a:cubicBezTo>
                <a:cubicBezTo>
                  <a:pt x="15321" y="649"/>
                  <a:pt x="15229" y="641"/>
                  <a:pt x="15191" y="615"/>
                </a:cubicBezTo>
                <a:cubicBezTo>
                  <a:pt x="15163" y="595"/>
                  <a:pt x="15105" y="579"/>
                  <a:pt x="15058" y="579"/>
                </a:cubicBezTo>
                <a:cubicBezTo>
                  <a:pt x="15012" y="578"/>
                  <a:pt x="14973" y="567"/>
                  <a:pt x="14973" y="554"/>
                </a:cubicBezTo>
                <a:cubicBezTo>
                  <a:pt x="14973" y="540"/>
                  <a:pt x="14912" y="528"/>
                  <a:pt x="14836" y="528"/>
                </a:cubicBezTo>
                <a:cubicBezTo>
                  <a:pt x="14761" y="528"/>
                  <a:pt x="14687" y="518"/>
                  <a:pt x="14673" y="505"/>
                </a:cubicBezTo>
                <a:cubicBezTo>
                  <a:pt x="14660" y="493"/>
                  <a:pt x="14549" y="478"/>
                  <a:pt x="14428" y="471"/>
                </a:cubicBezTo>
                <a:cubicBezTo>
                  <a:pt x="13738" y="429"/>
                  <a:pt x="13627" y="418"/>
                  <a:pt x="13597" y="390"/>
                </a:cubicBezTo>
                <a:cubicBezTo>
                  <a:pt x="13576" y="370"/>
                  <a:pt x="13484" y="359"/>
                  <a:pt x="13337" y="359"/>
                </a:cubicBezTo>
                <a:cubicBezTo>
                  <a:pt x="13213" y="359"/>
                  <a:pt x="13104" y="348"/>
                  <a:pt x="13096" y="335"/>
                </a:cubicBezTo>
                <a:cubicBezTo>
                  <a:pt x="13087" y="322"/>
                  <a:pt x="13042" y="311"/>
                  <a:pt x="12996" y="311"/>
                </a:cubicBezTo>
                <a:cubicBezTo>
                  <a:pt x="12949" y="311"/>
                  <a:pt x="12900" y="302"/>
                  <a:pt x="12887" y="290"/>
                </a:cubicBezTo>
                <a:cubicBezTo>
                  <a:pt x="12845" y="253"/>
                  <a:pt x="12649" y="234"/>
                  <a:pt x="12189" y="223"/>
                </a:cubicBezTo>
                <a:cubicBezTo>
                  <a:pt x="11781" y="213"/>
                  <a:pt x="11742" y="208"/>
                  <a:pt x="11682" y="159"/>
                </a:cubicBezTo>
                <a:cubicBezTo>
                  <a:pt x="11553" y="52"/>
                  <a:pt x="11423" y="13"/>
                  <a:pt x="11386" y="69"/>
                </a:cubicBezTo>
                <a:cubicBezTo>
                  <a:pt x="11377" y="83"/>
                  <a:pt x="11336" y="92"/>
                  <a:pt x="11295" y="92"/>
                </a:cubicBezTo>
                <a:cubicBezTo>
                  <a:pt x="11253" y="92"/>
                  <a:pt x="11212" y="104"/>
                  <a:pt x="11204" y="118"/>
                </a:cubicBezTo>
                <a:cubicBezTo>
                  <a:pt x="11183" y="149"/>
                  <a:pt x="11035" y="149"/>
                  <a:pt x="11035" y="118"/>
                </a:cubicBezTo>
                <a:cubicBezTo>
                  <a:pt x="11035" y="104"/>
                  <a:pt x="11010" y="92"/>
                  <a:pt x="10981" y="92"/>
                </a:cubicBezTo>
                <a:cubicBezTo>
                  <a:pt x="10952" y="92"/>
                  <a:pt x="10903" y="71"/>
                  <a:pt x="10871" y="43"/>
                </a:cubicBezTo>
                <a:cubicBezTo>
                  <a:pt x="10846" y="21"/>
                  <a:pt x="10826" y="8"/>
                  <a:pt x="10791" y="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oftware? Planning versus logging?"/>
          <p:cNvSpPr txBox="1"/>
          <p:nvPr>
            <p:ph type="title"/>
          </p:nvPr>
        </p:nvSpPr>
        <p:spPr>
          <a:xfrm>
            <a:off x="1206500" y="952499"/>
            <a:ext cx="21971000" cy="1433166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Software? Planning versus logging?</a:t>
            </a:r>
          </a:p>
        </p:txBody>
      </p:sp>
      <p:sp>
        <p:nvSpPr>
          <p:cNvPr id="193" name="Mike to discuss"/>
          <p:cNvSpPr txBox="1"/>
          <p:nvPr>
            <p:ph type="body" sz="quarter" idx="1"/>
          </p:nvPr>
        </p:nvSpPr>
        <p:spPr>
          <a:xfrm>
            <a:off x="1206500" y="2245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  <a:r>
              <a:t>Mike to discuss</a:t>
            </a:r>
          </a:p>
        </p:txBody>
      </p:sp>
      <p:sp>
        <p:nvSpPr>
          <p:cNvPr id="194" name="Responses:…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469391" indent="-469391" defTabSz="1877520">
              <a:spcBef>
                <a:spcPts val="3400"/>
              </a:spcBef>
              <a:defRPr sz="3600"/>
            </a:pPr>
            <a:r>
              <a:t>Responses:</a:t>
            </a:r>
          </a:p>
          <a:p>
            <a:pPr marL="469391" indent="-469391" defTabSz="1877520">
              <a:spcBef>
                <a:spcPts val="3400"/>
              </a:spcBef>
              <a:defRPr sz="3600"/>
            </a:pPr>
            <a:r>
              <a:t>“There are apps?”</a:t>
            </a:r>
          </a:p>
          <a:p>
            <a:pPr marL="469391" indent="-469391" defTabSz="1877520">
              <a:spcBef>
                <a:spcPts val="3400"/>
              </a:spcBef>
              <a:defRPr sz="3600"/>
            </a:pPr>
            <a:r>
              <a:t>Shearwater cloud</a:t>
            </a:r>
          </a:p>
          <a:p>
            <a:pPr marL="469391" indent="-469391" defTabSz="1877520">
              <a:spcBef>
                <a:spcPts val="3400"/>
              </a:spcBef>
              <a:defRPr sz="3600"/>
            </a:pPr>
            <a:r>
              <a:t>Multi Deco</a:t>
            </a:r>
          </a:p>
          <a:p>
            <a:pPr marL="469391" indent="-469391" defTabSz="1877520">
              <a:spcBef>
                <a:spcPts val="3400"/>
              </a:spcBef>
              <a:defRPr sz="3600"/>
            </a:pPr>
            <a:r>
              <a:t>Subsurface</a:t>
            </a:r>
          </a:p>
          <a:p>
            <a:pPr marL="469391" indent="-469391" defTabSz="1877520">
              <a:spcBef>
                <a:spcPts val="3400"/>
              </a:spcBef>
              <a:defRPr sz="3600"/>
            </a:pPr>
            <a:r>
              <a:t>Suunto app or android</a:t>
            </a:r>
          </a:p>
          <a:p>
            <a:pPr marL="469391" indent="-469391" defTabSz="1877520">
              <a:spcBef>
                <a:spcPts val="3400"/>
              </a:spcBef>
              <a:defRPr sz="3600"/>
            </a:pPr>
            <a:r>
              <a:t>Uwatec Datatrack</a:t>
            </a:r>
          </a:p>
          <a:p>
            <a:pPr marL="469391" indent="-469391" defTabSz="1877520">
              <a:spcBef>
                <a:spcPts val="3400"/>
              </a:spcBef>
              <a:defRPr sz="3600"/>
            </a:pPr>
            <a:r>
              <a:t>Zip</a:t>
            </a:r>
          </a:p>
          <a:p>
            <a:pPr marL="469391" indent="-469391" defTabSz="1877520">
              <a:spcBef>
                <a:spcPts val="3400"/>
              </a:spcBef>
              <a:defRPr sz="3600"/>
            </a:pPr>
            <a:r>
              <a:t>DiverLog+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What do you like about your computer?"/>
          <p:cNvSpPr txBox="1"/>
          <p:nvPr>
            <p:ph type="title"/>
          </p:nvPr>
        </p:nvSpPr>
        <p:spPr>
          <a:xfrm>
            <a:off x="1206500" y="952499"/>
            <a:ext cx="21971000" cy="1433166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What do you like about your computer?</a:t>
            </a:r>
          </a:p>
        </p:txBody>
      </p:sp>
      <p:sp>
        <p:nvSpPr>
          <p:cNvPr id="197" name="Slide Subtitle"/>
          <p:cNvSpPr txBox="1"/>
          <p:nvPr>
            <p:ph type="body" sz="quarter" idx="1"/>
          </p:nvPr>
        </p:nvSpPr>
        <p:spPr>
          <a:xfrm>
            <a:off x="1206500" y="2245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Easy to read common response…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377951" indent="-377951" defTabSz="1511770">
              <a:spcBef>
                <a:spcPts val="2700"/>
              </a:spcBef>
              <a:defRPr sz="2900"/>
            </a:pPr>
            <a:r>
              <a:t>Easy to read common response</a:t>
            </a:r>
          </a:p>
          <a:p>
            <a:pPr marL="377951" indent="-377951" defTabSz="1511770">
              <a:spcBef>
                <a:spcPts val="2700"/>
              </a:spcBef>
              <a:defRPr sz="2900"/>
            </a:pPr>
            <a:r>
              <a:t>Colour screen</a:t>
            </a:r>
          </a:p>
          <a:p>
            <a:pPr marL="377951" indent="-377951" defTabSz="1511770">
              <a:spcBef>
                <a:spcPts val="2700"/>
              </a:spcBef>
              <a:defRPr sz="2900"/>
            </a:pPr>
            <a:r>
              <a:t>Like it in console not wrist</a:t>
            </a:r>
          </a:p>
          <a:p>
            <a:pPr marL="377951" indent="-377951" defTabSz="1511770">
              <a:spcBef>
                <a:spcPts val="2700"/>
              </a:spcBef>
              <a:defRPr sz="2900"/>
            </a:pPr>
            <a:r>
              <a:t>Like air integration</a:t>
            </a:r>
          </a:p>
          <a:p>
            <a:pPr marL="377951" indent="-377951" defTabSz="1511770">
              <a:spcBef>
                <a:spcPts val="2700"/>
              </a:spcBef>
              <a:defRPr sz="2900"/>
            </a:pPr>
            <a:r>
              <a:t>It looks after me</a:t>
            </a:r>
          </a:p>
          <a:p>
            <a:pPr marL="377951" indent="-377951" defTabSz="1511770">
              <a:spcBef>
                <a:spcPts val="2700"/>
              </a:spcBef>
              <a:defRPr sz="2900"/>
            </a:pPr>
            <a:r>
              <a:t>Simplicity</a:t>
            </a:r>
          </a:p>
          <a:p>
            <a:pPr marL="377951" indent="-377951" defTabSz="1511770">
              <a:spcBef>
                <a:spcPts val="2700"/>
              </a:spcBef>
              <a:defRPr sz="2900"/>
            </a:pPr>
            <a:r>
              <a:t>Shows SAC</a:t>
            </a:r>
          </a:p>
          <a:p>
            <a:pPr marL="377951" indent="-377951" defTabSz="1511770">
              <a:spcBef>
                <a:spcPts val="2700"/>
              </a:spcBef>
              <a:defRPr sz="2900"/>
            </a:pPr>
            <a:r>
              <a:t>Good battery life, easy to change</a:t>
            </a:r>
          </a:p>
          <a:p>
            <a:pPr marL="377951" indent="-377951" defTabSz="1511770">
              <a:spcBef>
                <a:spcPts val="2700"/>
              </a:spcBef>
              <a:defRPr sz="2900"/>
            </a:pPr>
            <a:r>
              <a:t>Great Tec features, can change screen to show what I want</a:t>
            </a:r>
          </a:p>
          <a:p>
            <a:pPr marL="377951" indent="-377951" defTabSz="1511770">
              <a:spcBef>
                <a:spcPts val="2700"/>
              </a:spcBef>
              <a:defRPr sz="2900"/>
            </a:pPr>
            <a:r>
              <a:t>Customer service</a:t>
            </a:r>
          </a:p>
          <a:p>
            <a:pPr marL="377951" indent="-377951" defTabSz="1511770">
              <a:spcBef>
                <a:spcPts val="2700"/>
              </a:spcBef>
              <a:defRPr sz="2900"/>
            </a:pPr>
            <a:r>
              <a:t>Good as a cak up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Extra info to share"/>
          <p:cNvSpPr txBox="1"/>
          <p:nvPr>
            <p:ph type="title"/>
          </p:nvPr>
        </p:nvSpPr>
        <p:spPr>
          <a:xfrm>
            <a:off x="1206500" y="952499"/>
            <a:ext cx="21971000" cy="1433166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Extra info to share</a:t>
            </a:r>
          </a:p>
        </p:txBody>
      </p:sp>
      <p:sp>
        <p:nvSpPr>
          <p:cNvPr id="201" name="My point of view"/>
          <p:cNvSpPr txBox="1"/>
          <p:nvPr>
            <p:ph type="body" sz="quarter" idx="1"/>
          </p:nvPr>
        </p:nvSpPr>
        <p:spPr>
          <a:xfrm>
            <a:off x="1206500" y="2245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  <a:r>
              <a:t>My point of view</a:t>
            </a:r>
          </a:p>
        </p:txBody>
      </p:sp>
      <p:sp>
        <p:nvSpPr>
          <p:cNvPr id="202" name="Get to know your computer…"/>
          <p:cNvSpPr txBox="1"/>
          <p:nvPr>
            <p:ph type="body" idx="21"/>
          </p:nvPr>
        </p:nvSpPr>
        <p:spPr>
          <a:xfrm>
            <a:off x="1206500" y="3465636"/>
            <a:ext cx="21971000" cy="82560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469391" indent="-469391" defTabSz="1877520">
              <a:spcBef>
                <a:spcPts val="3400"/>
              </a:spcBef>
              <a:defRPr sz="3600"/>
            </a:pPr>
            <a:r>
              <a:t>Get to know your computer</a:t>
            </a:r>
          </a:p>
          <a:p>
            <a:pPr marL="469391" indent="-469391" defTabSz="1877520">
              <a:spcBef>
                <a:spcPts val="3400"/>
              </a:spcBef>
              <a:defRPr sz="3600"/>
            </a:pPr>
            <a:r>
              <a:t>Read the manual!</a:t>
            </a:r>
          </a:p>
          <a:p>
            <a:pPr marL="469391" indent="-469391" defTabSz="1877520">
              <a:spcBef>
                <a:spcPts val="3400"/>
              </a:spcBef>
              <a:defRPr sz="3600"/>
            </a:pPr>
            <a:r>
              <a:t>Look at dive simulations on the web, YouTube</a:t>
            </a:r>
          </a:p>
          <a:p>
            <a:pPr marL="469391" indent="-469391" defTabSz="1877520">
              <a:spcBef>
                <a:spcPts val="3400"/>
              </a:spcBef>
              <a:defRPr sz="3600"/>
            </a:pPr>
            <a:r>
              <a:t>What happens when I go in to deco?</a:t>
            </a:r>
          </a:p>
          <a:p>
            <a:pPr marL="469391" indent="-469391" defTabSz="1877520">
              <a:spcBef>
                <a:spcPts val="3400"/>
              </a:spcBef>
              <a:defRPr sz="3600"/>
            </a:pPr>
            <a:r>
              <a:t>Safety stops after clearing deco and during multi dive/multi day trips</a:t>
            </a:r>
          </a:p>
          <a:p>
            <a:pPr marL="469391" indent="-469391" defTabSz="1877520">
              <a:spcBef>
                <a:spcPts val="3400"/>
              </a:spcBef>
              <a:defRPr sz="3600"/>
            </a:pPr>
            <a:r>
              <a:t>NITROX!</a:t>
            </a:r>
          </a:p>
          <a:p>
            <a:pPr marL="469391" indent="-469391" defTabSz="1877520">
              <a:spcBef>
                <a:spcPts val="3400"/>
              </a:spcBef>
              <a:defRPr sz="3600"/>
            </a:pPr>
            <a:r>
              <a:t>Where should I wear it? Left arm, right arm or console?</a:t>
            </a:r>
          </a:p>
          <a:p>
            <a:pPr marL="469391" indent="-469391" defTabSz="1877520">
              <a:spcBef>
                <a:spcPts val="3400"/>
              </a:spcBef>
              <a:defRPr sz="3600"/>
            </a:pPr>
            <a:r>
              <a:t>Bungy versus strap?</a:t>
            </a:r>
          </a:p>
          <a:p>
            <a:pPr marL="469391" indent="-469391" defTabSz="1877520">
              <a:spcBef>
                <a:spcPts val="3400"/>
              </a:spcBef>
              <a:defRPr sz="3600"/>
            </a:pPr>
            <a:r>
              <a:t>Back up computer or bottom timer?</a:t>
            </a:r>
          </a:p>
        </p:txBody>
      </p:sp>
      <p:grpSp>
        <p:nvGrpSpPr>
          <p:cNvPr id="205" name="Image Gallery"/>
          <p:cNvGrpSpPr/>
          <p:nvPr/>
        </p:nvGrpSpPr>
        <p:grpSpPr>
          <a:xfrm>
            <a:off x="16730630" y="604012"/>
            <a:ext cx="7359799" cy="9268705"/>
            <a:chOff x="-1" y="0"/>
            <a:chExt cx="7359798" cy="9268703"/>
          </a:xfrm>
        </p:grpSpPr>
        <p:pic>
          <p:nvPicPr>
            <p:cNvPr id="203" name="IMG_0230.jpg" descr="IMG_0230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74" r="0" b="73"/>
            <a:stretch>
              <a:fillRect/>
            </a:stretch>
          </p:blipFill>
          <p:spPr>
            <a:xfrm>
              <a:off x="-2" y="0"/>
              <a:ext cx="7359799" cy="86803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4" name="Caption"/>
            <p:cNvSpPr txBox="1"/>
            <p:nvPr/>
          </p:nvSpPr>
          <p:spPr>
            <a:xfrm>
              <a:off x="-1" y="8756537"/>
              <a:ext cx="7359796" cy="512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pPr/>
              <a:r>
                <a:t>Caption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Dive computers transmitters/air integration"/>
          <p:cNvSpPr txBox="1"/>
          <p:nvPr>
            <p:ph type="title"/>
          </p:nvPr>
        </p:nvSpPr>
        <p:spPr>
          <a:xfrm>
            <a:off x="1206500" y="952499"/>
            <a:ext cx="21971000" cy="1433166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Dive computers transmitters/air integration</a:t>
            </a:r>
          </a:p>
        </p:txBody>
      </p:sp>
      <p:sp>
        <p:nvSpPr>
          <p:cNvPr id="208" name="Pros and cons"/>
          <p:cNvSpPr txBox="1"/>
          <p:nvPr>
            <p:ph type="body" sz="quarter" idx="1"/>
          </p:nvPr>
        </p:nvSpPr>
        <p:spPr>
          <a:xfrm>
            <a:off x="1206500" y="2245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  <a:r>
              <a:t>Pros and cons</a:t>
            </a:r>
          </a:p>
        </p:txBody>
      </p:sp>
      <p:sp>
        <p:nvSpPr>
          <p:cNvPr id="209" name="Pros…"/>
          <p:cNvSpPr txBox="1"/>
          <p:nvPr>
            <p:ph type="body" idx="21"/>
          </p:nvPr>
        </p:nvSpPr>
        <p:spPr>
          <a:xfrm>
            <a:off x="3969559" y="3281431"/>
            <a:ext cx="21971002" cy="82560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371856" indent="-371856" defTabSz="1487384">
              <a:spcBef>
                <a:spcPts val="2700"/>
              </a:spcBef>
              <a:defRPr sz="3500">
                <a:solidFill>
                  <a:srgbClr val="5B62FF"/>
                </a:solidFill>
              </a:defRPr>
            </a:pPr>
            <a:r>
              <a:t>Pros</a:t>
            </a:r>
          </a:p>
          <a:p>
            <a:pPr marL="371856" indent="-371856" defTabSz="1487384">
              <a:spcBef>
                <a:spcPts val="2700"/>
              </a:spcBef>
              <a:defRPr sz="3500"/>
            </a:pPr>
            <a:r>
              <a:t>Easy to see gas remaining</a:t>
            </a:r>
          </a:p>
          <a:p>
            <a:pPr marL="371856" indent="-371856" defTabSz="1487384">
              <a:spcBef>
                <a:spcPts val="2700"/>
              </a:spcBef>
              <a:defRPr sz="3500"/>
            </a:pPr>
            <a:r>
              <a:t>Some can calculate SAC, GTR</a:t>
            </a:r>
          </a:p>
          <a:p>
            <a:pPr marL="371856" indent="-371856" defTabSz="1487384">
              <a:spcBef>
                <a:spcPts val="2700"/>
              </a:spcBef>
              <a:defRPr sz="3500"/>
            </a:pPr>
            <a:r>
              <a:t>Great for side mounting and stages</a:t>
            </a:r>
          </a:p>
          <a:p>
            <a:pPr marL="371856" indent="-371856" defTabSz="1487384">
              <a:spcBef>
                <a:spcPts val="2700"/>
              </a:spcBef>
              <a:defRPr sz="3500"/>
            </a:pPr>
            <a:r>
              <a:t>Less failure points</a:t>
            </a:r>
          </a:p>
          <a:p>
            <a:pPr marL="371856" indent="-371856" defTabSz="1487384">
              <a:spcBef>
                <a:spcPts val="2700"/>
              </a:spcBef>
              <a:defRPr sz="3500">
                <a:solidFill>
                  <a:srgbClr val="E4523D"/>
                </a:solidFill>
              </a:defRPr>
            </a:pPr>
            <a:r>
              <a:t>Cons</a:t>
            </a:r>
          </a:p>
          <a:p>
            <a:pPr marL="371856" indent="-371856" defTabSz="1487384">
              <a:spcBef>
                <a:spcPts val="2700"/>
              </a:spcBef>
              <a:defRPr sz="3500">
                <a:solidFill>
                  <a:srgbClr val="040201"/>
                </a:solidFill>
              </a:defRPr>
            </a:pPr>
            <a:r>
              <a:t>Expensive</a:t>
            </a:r>
          </a:p>
          <a:p>
            <a:pPr marL="371856" indent="-371856" defTabSz="1487384">
              <a:spcBef>
                <a:spcPts val="2700"/>
              </a:spcBef>
              <a:defRPr sz="3500">
                <a:solidFill>
                  <a:srgbClr val="040201"/>
                </a:solidFill>
              </a:defRPr>
            </a:pPr>
            <a:r>
              <a:t>Lost comms, crosstalk interference?</a:t>
            </a:r>
          </a:p>
          <a:p>
            <a:pPr marL="371856" indent="-371856" defTabSz="1487384">
              <a:spcBef>
                <a:spcPts val="2700"/>
              </a:spcBef>
              <a:defRPr sz="3500">
                <a:solidFill>
                  <a:srgbClr val="040201"/>
                </a:solidFill>
              </a:defRPr>
            </a:pPr>
            <a:r>
              <a:t>Battery</a:t>
            </a:r>
          </a:p>
          <a:p>
            <a:pPr marL="371856" indent="-371856" defTabSz="1487384">
              <a:spcBef>
                <a:spcPts val="2700"/>
              </a:spcBef>
              <a:defRPr sz="3500">
                <a:solidFill>
                  <a:srgbClr val="040201"/>
                </a:solidFill>
              </a:defRPr>
            </a:pPr>
            <a:r>
              <a:t>More prone to possible damage?</a:t>
            </a:r>
          </a:p>
        </p:txBody>
      </p:sp>
      <p:pic>
        <p:nvPicPr>
          <p:cNvPr id="210" name="Image" descr="Image"/>
          <p:cNvPicPr>
            <a:picLocks noChangeAspect="1"/>
          </p:cNvPicPr>
          <p:nvPr/>
        </p:nvPicPr>
        <p:blipFill>
          <a:blip r:embed="rId2">
            <a:alphaModFix amt="36539"/>
            <a:extLst/>
          </a:blip>
          <a:srcRect l="22442" t="4129" r="27138" b="3609"/>
          <a:stretch>
            <a:fillRect/>
          </a:stretch>
        </p:blipFill>
        <p:spPr>
          <a:xfrm rot="5348895">
            <a:off x="13354316" y="1326477"/>
            <a:ext cx="9220602" cy="126535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89" fill="norm" stroke="1" extrusionOk="0">
                <a:moveTo>
                  <a:pt x="12211" y="0"/>
                </a:moveTo>
                <a:cubicBezTo>
                  <a:pt x="11513" y="0"/>
                  <a:pt x="10773" y="11"/>
                  <a:pt x="10409" y="29"/>
                </a:cubicBezTo>
                <a:cubicBezTo>
                  <a:pt x="8914" y="104"/>
                  <a:pt x="7533" y="196"/>
                  <a:pt x="7533" y="222"/>
                </a:cubicBezTo>
                <a:cubicBezTo>
                  <a:pt x="7533" y="232"/>
                  <a:pt x="7439" y="242"/>
                  <a:pt x="7323" y="245"/>
                </a:cubicBezTo>
                <a:cubicBezTo>
                  <a:pt x="7207" y="249"/>
                  <a:pt x="7086" y="262"/>
                  <a:pt x="7054" y="274"/>
                </a:cubicBezTo>
                <a:cubicBezTo>
                  <a:pt x="7022" y="286"/>
                  <a:pt x="6907" y="304"/>
                  <a:pt x="6800" y="314"/>
                </a:cubicBezTo>
                <a:cubicBezTo>
                  <a:pt x="6693" y="324"/>
                  <a:pt x="6492" y="356"/>
                  <a:pt x="6355" y="386"/>
                </a:cubicBezTo>
                <a:cubicBezTo>
                  <a:pt x="6217" y="415"/>
                  <a:pt x="6039" y="452"/>
                  <a:pt x="5957" y="468"/>
                </a:cubicBezTo>
                <a:cubicBezTo>
                  <a:pt x="5876" y="483"/>
                  <a:pt x="5741" y="518"/>
                  <a:pt x="5660" y="545"/>
                </a:cubicBezTo>
                <a:cubicBezTo>
                  <a:pt x="5486" y="603"/>
                  <a:pt x="5270" y="656"/>
                  <a:pt x="5270" y="641"/>
                </a:cubicBezTo>
                <a:cubicBezTo>
                  <a:pt x="5270" y="635"/>
                  <a:pt x="5174" y="664"/>
                  <a:pt x="5057" y="706"/>
                </a:cubicBezTo>
                <a:cubicBezTo>
                  <a:pt x="4939" y="748"/>
                  <a:pt x="4806" y="791"/>
                  <a:pt x="4760" y="801"/>
                </a:cubicBezTo>
                <a:cubicBezTo>
                  <a:pt x="4714" y="812"/>
                  <a:pt x="4676" y="830"/>
                  <a:pt x="4676" y="843"/>
                </a:cubicBezTo>
                <a:cubicBezTo>
                  <a:pt x="4676" y="856"/>
                  <a:pt x="4618" y="882"/>
                  <a:pt x="4546" y="901"/>
                </a:cubicBezTo>
                <a:cubicBezTo>
                  <a:pt x="4475" y="920"/>
                  <a:pt x="4416" y="947"/>
                  <a:pt x="4416" y="961"/>
                </a:cubicBezTo>
                <a:cubicBezTo>
                  <a:pt x="4416" y="976"/>
                  <a:pt x="4406" y="979"/>
                  <a:pt x="4393" y="970"/>
                </a:cubicBezTo>
                <a:cubicBezTo>
                  <a:pt x="4365" y="949"/>
                  <a:pt x="4061" y="1069"/>
                  <a:pt x="3934" y="1151"/>
                </a:cubicBezTo>
                <a:cubicBezTo>
                  <a:pt x="3883" y="1184"/>
                  <a:pt x="3740" y="1264"/>
                  <a:pt x="3618" y="1328"/>
                </a:cubicBezTo>
                <a:cubicBezTo>
                  <a:pt x="3374" y="1457"/>
                  <a:pt x="3152" y="1602"/>
                  <a:pt x="2917" y="1787"/>
                </a:cubicBezTo>
                <a:cubicBezTo>
                  <a:pt x="2833" y="1853"/>
                  <a:pt x="2718" y="1939"/>
                  <a:pt x="2660" y="1977"/>
                </a:cubicBezTo>
                <a:cubicBezTo>
                  <a:pt x="2551" y="2048"/>
                  <a:pt x="2227" y="2362"/>
                  <a:pt x="2227" y="2396"/>
                </a:cubicBezTo>
                <a:cubicBezTo>
                  <a:pt x="2227" y="2406"/>
                  <a:pt x="2178" y="2450"/>
                  <a:pt x="2118" y="2494"/>
                </a:cubicBezTo>
                <a:cubicBezTo>
                  <a:pt x="2058" y="2538"/>
                  <a:pt x="1999" y="2598"/>
                  <a:pt x="1986" y="2627"/>
                </a:cubicBezTo>
                <a:cubicBezTo>
                  <a:pt x="1973" y="2657"/>
                  <a:pt x="1947" y="2680"/>
                  <a:pt x="1927" y="2680"/>
                </a:cubicBezTo>
                <a:cubicBezTo>
                  <a:pt x="1908" y="2680"/>
                  <a:pt x="1893" y="2700"/>
                  <a:pt x="1893" y="2724"/>
                </a:cubicBezTo>
                <a:cubicBezTo>
                  <a:pt x="1893" y="2747"/>
                  <a:pt x="1862" y="2799"/>
                  <a:pt x="1824" y="2839"/>
                </a:cubicBezTo>
                <a:cubicBezTo>
                  <a:pt x="1787" y="2878"/>
                  <a:pt x="1726" y="2968"/>
                  <a:pt x="1690" y="3037"/>
                </a:cubicBezTo>
                <a:cubicBezTo>
                  <a:pt x="1655" y="3107"/>
                  <a:pt x="1593" y="3188"/>
                  <a:pt x="1555" y="3218"/>
                </a:cubicBezTo>
                <a:cubicBezTo>
                  <a:pt x="1516" y="3248"/>
                  <a:pt x="1485" y="3290"/>
                  <a:pt x="1485" y="3310"/>
                </a:cubicBezTo>
                <a:cubicBezTo>
                  <a:pt x="1485" y="3330"/>
                  <a:pt x="1452" y="3397"/>
                  <a:pt x="1411" y="3458"/>
                </a:cubicBezTo>
                <a:cubicBezTo>
                  <a:pt x="1370" y="3520"/>
                  <a:pt x="1336" y="3612"/>
                  <a:pt x="1336" y="3663"/>
                </a:cubicBezTo>
                <a:cubicBezTo>
                  <a:pt x="1336" y="3780"/>
                  <a:pt x="1251" y="3850"/>
                  <a:pt x="1039" y="3906"/>
                </a:cubicBezTo>
                <a:cubicBezTo>
                  <a:pt x="832" y="3960"/>
                  <a:pt x="668" y="4068"/>
                  <a:pt x="668" y="4149"/>
                </a:cubicBezTo>
                <a:cubicBezTo>
                  <a:pt x="668" y="4183"/>
                  <a:pt x="644" y="4234"/>
                  <a:pt x="614" y="4263"/>
                </a:cubicBezTo>
                <a:cubicBezTo>
                  <a:pt x="544" y="4330"/>
                  <a:pt x="536" y="4792"/>
                  <a:pt x="604" y="4878"/>
                </a:cubicBezTo>
                <a:cubicBezTo>
                  <a:pt x="640" y="4923"/>
                  <a:pt x="656" y="5478"/>
                  <a:pt x="677" y="7247"/>
                </a:cubicBezTo>
                <a:cubicBezTo>
                  <a:pt x="691" y="8518"/>
                  <a:pt x="721" y="10159"/>
                  <a:pt x="743" y="10895"/>
                </a:cubicBezTo>
                <a:cubicBezTo>
                  <a:pt x="764" y="11630"/>
                  <a:pt x="785" y="12450"/>
                  <a:pt x="790" y="12715"/>
                </a:cubicBezTo>
                <a:lnTo>
                  <a:pt x="798" y="13198"/>
                </a:lnTo>
                <a:lnTo>
                  <a:pt x="546" y="13260"/>
                </a:lnTo>
                <a:cubicBezTo>
                  <a:pt x="287" y="13324"/>
                  <a:pt x="227" y="13349"/>
                  <a:pt x="84" y="13456"/>
                </a:cubicBezTo>
                <a:lnTo>
                  <a:pt x="0" y="13519"/>
                </a:lnTo>
                <a:lnTo>
                  <a:pt x="0" y="15185"/>
                </a:lnTo>
                <a:cubicBezTo>
                  <a:pt x="0" y="16846"/>
                  <a:pt x="1" y="16850"/>
                  <a:pt x="83" y="16972"/>
                </a:cubicBezTo>
                <a:cubicBezTo>
                  <a:pt x="128" y="17040"/>
                  <a:pt x="200" y="17120"/>
                  <a:pt x="243" y="17150"/>
                </a:cubicBezTo>
                <a:cubicBezTo>
                  <a:pt x="354" y="17226"/>
                  <a:pt x="409" y="17309"/>
                  <a:pt x="409" y="17403"/>
                </a:cubicBezTo>
                <a:cubicBezTo>
                  <a:pt x="409" y="17447"/>
                  <a:pt x="444" y="17536"/>
                  <a:pt x="488" y="17601"/>
                </a:cubicBezTo>
                <a:cubicBezTo>
                  <a:pt x="532" y="17665"/>
                  <a:pt x="585" y="17746"/>
                  <a:pt x="606" y="17779"/>
                </a:cubicBezTo>
                <a:cubicBezTo>
                  <a:pt x="715" y="17953"/>
                  <a:pt x="1083" y="18110"/>
                  <a:pt x="1380" y="18110"/>
                </a:cubicBezTo>
                <a:cubicBezTo>
                  <a:pt x="1468" y="18110"/>
                  <a:pt x="1553" y="18129"/>
                  <a:pt x="1594" y="18158"/>
                </a:cubicBezTo>
                <a:cubicBezTo>
                  <a:pt x="1670" y="18210"/>
                  <a:pt x="1819" y="18425"/>
                  <a:pt x="1819" y="18481"/>
                </a:cubicBezTo>
                <a:cubicBezTo>
                  <a:pt x="1819" y="18500"/>
                  <a:pt x="1833" y="18537"/>
                  <a:pt x="1851" y="18563"/>
                </a:cubicBezTo>
                <a:cubicBezTo>
                  <a:pt x="1869" y="18589"/>
                  <a:pt x="1932" y="18676"/>
                  <a:pt x="1990" y="18758"/>
                </a:cubicBezTo>
                <a:cubicBezTo>
                  <a:pt x="2047" y="18840"/>
                  <a:pt x="2111" y="18934"/>
                  <a:pt x="2132" y="18967"/>
                </a:cubicBezTo>
                <a:cubicBezTo>
                  <a:pt x="2153" y="19000"/>
                  <a:pt x="2184" y="19028"/>
                  <a:pt x="2199" y="19028"/>
                </a:cubicBezTo>
                <a:cubicBezTo>
                  <a:pt x="2214" y="19028"/>
                  <a:pt x="2227" y="19046"/>
                  <a:pt x="2227" y="19067"/>
                </a:cubicBezTo>
                <a:cubicBezTo>
                  <a:pt x="2227" y="19087"/>
                  <a:pt x="2248" y="19110"/>
                  <a:pt x="2273" y="19117"/>
                </a:cubicBezTo>
                <a:cubicBezTo>
                  <a:pt x="2327" y="19132"/>
                  <a:pt x="2487" y="19340"/>
                  <a:pt x="2487" y="19396"/>
                </a:cubicBezTo>
                <a:cubicBezTo>
                  <a:pt x="2487" y="19416"/>
                  <a:pt x="2504" y="19434"/>
                  <a:pt x="2524" y="19434"/>
                </a:cubicBezTo>
                <a:cubicBezTo>
                  <a:pt x="2545" y="19434"/>
                  <a:pt x="2561" y="19446"/>
                  <a:pt x="2561" y="19461"/>
                </a:cubicBezTo>
                <a:cubicBezTo>
                  <a:pt x="2561" y="19475"/>
                  <a:pt x="2590" y="19511"/>
                  <a:pt x="2625" y="19538"/>
                </a:cubicBezTo>
                <a:cubicBezTo>
                  <a:pt x="2661" y="19565"/>
                  <a:pt x="2791" y="19670"/>
                  <a:pt x="2914" y="19771"/>
                </a:cubicBezTo>
                <a:cubicBezTo>
                  <a:pt x="3180" y="19991"/>
                  <a:pt x="3784" y="20434"/>
                  <a:pt x="3818" y="20434"/>
                </a:cubicBezTo>
                <a:cubicBezTo>
                  <a:pt x="3831" y="20434"/>
                  <a:pt x="3883" y="20461"/>
                  <a:pt x="3934" y="20495"/>
                </a:cubicBezTo>
                <a:cubicBezTo>
                  <a:pt x="4071" y="20586"/>
                  <a:pt x="4511" y="20793"/>
                  <a:pt x="4803" y="20904"/>
                </a:cubicBezTo>
                <a:cubicBezTo>
                  <a:pt x="4944" y="20958"/>
                  <a:pt x="5077" y="21012"/>
                  <a:pt x="5099" y="21024"/>
                </a:cubicBezTo>
                <a:cubicBezTo>
                  <a:pt x="5122" y="21036"/>
                  <a:pt x="5199" y="21062"/>
                  <a:pt x="5270" y="21082"/>
                </a:cubicBezTo>
                <a:cubicBezTo>
                  <a:pt x="5342" y="21102"/>
                  <a:pt x="5499" y="21153"/>
                  <a:pt x="5620" y="21195"/>
                </a:cubicBezTo>
                <a:cubicBezTo>
                  <a:pt x="5741" y="21237"/>
                  <a:pt x="5870" y="21271"/>
                  <a:pt x="5906" y="21271"/>
                </a:cubicBezTo>
                <a:cubicBezTo>
                  <a:pt x="5942" y="21271"/>
                  <a:pt x="6061" y="21294"/>
                  <a:pt x="6169" y="21323"/>
                </a:cubicBezTo>
                <a:cubicBezTo>
                  <a:pt x="6277" y="21351"/>
                  <a:pt x="6431" y="21382"/>
                  <a:pt x="6513" y="21392"/>
                </a:cubicBezTo>
                <a:cubicBezTo>
                  <a:pt x="6595" y="21403"/>
                  <a:pt x="6744" y="21424"/>
                  <a:pt x="6847" y="21438"/>
                </a:cubicBezTo>
                <a:cubicBezTo>
                  <a:pt x="7163" y="21482"/>
                  <a:pt x="7502" y="21516"/>
                  <a:pt x="7818" y="21536"/>
                </a:cubicBezTo>
                <a:cubicBezTo>
                  <a:pt x="7984" y="21546"/>
                  <a:pt x="8135" y="21565"/>
                  <a:pt x="8151" y="21577"/>
                </a:cubicBezTo>
                <a:cubicBezTo>
                  <a:pt x="8181" y="21599"/>
                  <a:pt x="8852" y="21590"/>
                  <a:pt x="10688" y="21543"/>
                </a:cubicBezTo>
                <a:cubicBezTo>
                  <a:pt x="12242" y="21503"/>
                  <a:pt x="13733" y="21410"/>
                  <a:pt x="14344" y="21314"/>
                </a:cubicBezTo>
                <a:cubicBezTo>
                  <a:pt x="14486" y="21292"/>
                  <a:pt x="14673" y="21272"/>
                  <a:pt x="14759" y="21272"/>
                </a:cubicBezTo>
                <a:cubicBezTo>
                  <a:pt x="14845" y="21272"/>
                  <a:pt x="14925" y="21260"/>
                  <a:pt x="14937" y="21245"/>
                </a:cubicBezTo>
                <a:cubicBezTo>
                  <a:pt x="14950" y="21230"/>
                  <a:pt x="15023" y="21218"/>
                  <a:pt x="15100" y="21218"/>
                </a:cubicBezTo>
                <a:cubicBezTo>
                  <a:pt x="15177" y="21218"/>
                  <a:pt x="15252" y="21209"/>
                  <a:pt x="15266" y="21199"/>
                </a:cubicBezTo>
                <a:cubicBezTo>
                  <a:pt x="15281" y="21188"/>
                  <a:pt x="15328" y="21176"/>
                  <a:pt x="15372" y="21171"/>
                </a:cubicBezTo>
                <a:cubicBezTo>
                  <a:pt x="15789" y="21125"/>
                  <a:pt x="16753" y="20909"/>
                  <a:pt x="16905" y="20828"/>
                </a:cubicBezTo>
                <a:cubicBezTo>
                  <a:pt x="16966" y="20795"/>
                  <a:pt x="17242" y="20687"/>
                  <a:pt x="17518" y="20587"/>
                </a:cubicBezTo>
                <a:cubicBezTo>
                  <a:pt x="17795" y="20487"/>
                  <a:pt x="18062" y="20377"/>
                  <a:pt x="18112" y="20344"/>
                </a:cubicBezTo>
                <a:cubicBezTo>
                  <a:pt x="18162" y="20310"/>
                  <a:pt x="18282" y="20244"/>
                  <a:pt x="18377" y="20196"/>
                </a:cubicBezTo>
                <a:cubicBezTo>
                  <a:pt x="18473" y="20148"/>
                  <a:pt x="18631" y="20049"/>
                  <a:pt x="18729" y="19974"/>
                </a:cubicBezTo>
                <a:cubicBezTo>
                  <a:pt x="18828" y="19900"/>
                  <a:pt x="19008" y="19762"/>
                  <a:pt x="19131" y="19668"/>
                </a:cubicBezTo>
                <a:cubicBezTo>
                  <a:pt x="19528" y="19367"/>
                  <a:pt x="20040" y="18885"/>
                  <a:pt x="20040" y="18814"/>
                </a:cubicBezTo>
                <a:cubicBezTo>
                  <a:pt x="20040" y="18798"/>
                  <a:pt x="20059" y="18757"/>
                  <a:pt x="20082" y="18724"/>
                </a:cubicBezTo>
                <a:cubicBezTo>
                  <a:pt x="20163" y="18610"/>
                  <a:pt x="20177" y="18584"/>
                  <a:pt x="20223" y="18435"/>
                </a:cubicBezTo>
                <a:cubicBezTo>
                  <a:pt x="20248" y="18353"/>
                  <a:pt x="20292" y="18251"/>
                  <a:pt x="20321" y="18209"/>
                </a:cubicBezTo>
                <a:cubicBezTo>
                  <a:pt x="20350" y="18167"/>
                  <a:pt x="20374" y="18086"/>
                  <a:pt x="20374" y="18028"/>
                </a:cubicBezTo>
                <a:cubicBezTo>
                  <a:pt x="20374" y="17969"/>
                  <a:pt x="20390" y="17921"/>
                  <a:pt x="20410" y="17921"/>
                </a:cubicBezTo>
                <a:cubicBezTo>
                  <a:pt x="20431" y="17921"/>
                  <a:pt x="20448" y="17866"/>
                  <a:pt x="20448" y="17799"/>
                </a:cubicBezTo>
                <a:cubicBezTo>
                  <a:pt x="20448" y="17703"/>
                  <a:pt x="20476" y="17649"/>
                  <a:pt x="20580" y="17543"/>
                </a:cubicBezTo>
                <a:cubicBezTo>
                  <a:pt x="20752" y="17369"/>
                  <a:pt x="20930" y="17100"/>
                  <a:pt x="20930" y="17016"/>
                </a:cubicBezTo>
                <a:cubicBezTo>
                  <a:pt x="20930" y="16917"/>
                  <a:pt x="21175" y="16557"/>
                  <a:pt x="21338" y="16416"/>
                </a:cubicBezTo>
                <a:cubicBezTo>
                  <a:pt x="21359" y="16398"/>
                  <a:pt x="21376" y="16370"/>
                  <a:pt x="21376" y="16355"/>
                </a:cubicBezTo>
                <a:cubicBezTo>
                  <a:pt x="21376" y="16339"/>
                  <a:pt x="21392" y="16326"/>
                  <a:pt x="21412" y="16326"/>
                </a:cubicBezTo>
                <a:cubicBezTo>
                  <a:pt x="21433" y="16326"/>
                  <a:pt x="21450" y="16311"/>
                  <a:pt x="21450" y="16291"/>
                </a:cubicBezTo>
                <a:cubicBezTo>
                  <a:pt x="21450" y="16272"/>
                  <a:pt x="21484" y="16204"/>
                  <a:pt x="21526" y="16142"/>
                </a:cubicBezTo>
                <a:cubicBezTo>
                  <a:pt x="21598" y="16033"/>
                  <a:pt x="21600" y="15993"/>
                  <a:pt x="21581" y="15211"/>
                </a:cubicBezTo>
                <a:cubicBezTo>
                  <a:pt x="21535" y="13249"/>
                  <a:pt x="21521" y="12922"/>
                  <a:pt x="21486" y="12922"/>
                </a:cubicBezTo>
                <a:cubicBezTo>
                  <a:pt x="21466" y="12922"/>
                  <a:pt x="21450" y="12833"/>
                  <a:pt x="21450" y="12721"/>
                </a:cubicBezTo>
                <a:cubicBezTo>
                  <a:pt x="21450" y="12610"/>
                  <a:pt x="21433" y="12512"/>
                  <a:pt x="21412" y="12503"/>
                </a:cubicBezTo>
                <a:cubicBezTo>
                  <a:pt x="21392" y="12494"/>
                  <a:pt x="21376" y="12384"/>
                  <a:pt x="21376" y="12260"/>
                </a:cubicBezTo>
                <a:cubicBezTo>
                  <a:pt x="21376" y="12135"/>
                  <a:pt x="21392" y="12025"/>
                  <a:pt x="21412" y="12016"/>
                </a:cubicBezTo>
                <a:cubicBezTo>
                  <a:pt x="21435" y="12006"/>
                  <a:pt x="21450" y="11792"/>
                  <a:pt x="21450" y="11463"/>
                </a:cubicBezTo>
                <a:cubicBezTo>
                  <a:pt x="21450" y="11134"/>
                  <a:pt x="21435" y="10919"/>
                  <a:pt x="21412" y="10909"/>
                </a:cubicBezTo>
                <a:cubicBezTo>
                  <a:pt x="21390" y="10899"/>
                  <a:pt x="21376" y="10716"/>
                  <a:pt x="21376" y="10451"/>
                </a:cubicBezTo>
                <a:cubicBezTo>
                  <a:pt x="21376" y="10104"/>
                  <a:pt x="21365" y="10004"/>
                  <a:pt x="21324" y="9979"/>
                </a:cubicBezTo>
                <a:cubicBezTo>
                  <a:pt x="21271" y="9947"/>
                  <a:pt x="21242" y="9800"/>
                  <a:pt x="21206" y="9381"/>
                </a:cubicBezTo>
                <a:cubicBezTo>
                  <a:pt x="21195" y="9255"/>
                  <a:pt x="21169" y="9141"/>
                  <a:pt x="21150" y="9127"/>
                </a:cubicBezTo>
                <a:cubicBezTo>
                  <a:pt x="21104" y="9092"/>
                  <a:pt x="21106" y="8660"/>
                  <a:pt x="21154" y="8639"/>
                </a:cubicBezTo>
                <a:cubicBezTo>
                  <a:pt x="21177" y="8628"/>
                  <a:pt x="21191" y="8315"/>
                  <a:pt x="21191" y="7788"/>
                </a:cubicBezTo>
                <a:cubicBezTo>
                  <a:pt x="21191" y="7260"/>
                  <a:pt x="21177" y="6947"/>
                  <a:pt x="21154" y="6936"/>
                </a:cubicBezTo>
                <a:cubicBezTo>
                  <a:pt x="21131" y="6926"/>
                  <a:pt x="21115" y="6666"/>
                  <a:pt x="21115" y="6247"/>
                </a:cubicBezTo>
                <a:cubicBezTo>
                  <a:pt x="21115" y="5828"/>
                  <a:pt x="21102" y="5569"/>
                  <a:pt x="21079" y="5559"/>
                </a:cubicBezTo>
                <a:cubicBezTo>
                  <a:pt x="21057" y="5549"/>
                  <a:pt x="21041" y="5375"/>
                  <a:pt x="21041" y="5128"/>
                </a:cubicBezTo>
                <a:cubicBezTo>
                  <a:pt x="21041" y="4793"/>
                  <a:pt x="21031" y="4708"/>
                  <a:pt x="20986" y="4680"/>
                </a:cubicBezTo>
                <a:cubicBezTo>
                  <a:pt x="20955" y="4662"/>
                  <a:pt x="20930" y="4608"/>
                  <a:pt x="20930" y="4562"/>
                </a:cubicBezTo>
                <a:cubicBezTo>
                  <a:pt x="20930" y="4515"/>
                  <a:pt x="20897" y="4438"/>
                  <a:pt x="20857" y="4389"/>
                </a:cubicBezTo>
                <a:cubicBezTo>
                  <a:pt x="20816" y="4341"/>
                  <a:pt x="20781" y="4284"/>
                  <a:pt x="20781" y="4264"/>
                </a:cubicBezTo>
                <a:cubicBezTo>
                  <a:pt x="20781" y="4244"/>
                  <a:pt x="20754" y="4211"/>
                  <a:pt x="20720" y="4190"/>
                </a:cubicBezTo>
                <a:cubicBezTo>
                  <a:pt x="20686" y="4170"/>
                  <a:pt x="20635" y="4111"/>
                  <a:pt x="20606" y="4059"/>
                </a:cubicBezTo>
                <a:cubicBezTo>
                  <a:pt x="20576" y="4007"/>
                  <a:pt x="20479" y="3885"/>
                  <a:pt x="20391" y="3789"/>
                </a:cubicBezTo>
                <a:cubicBezTo>
                  <a:pt x="20303" y="3692"/>
                  <a:pt x="20203" y="3564"/>
                  <a:pt x="20167" y="3505"/>
                </a:cubicBezTo>
                <a:cubicBezTo>
                  <a:pt x="19999" y="3226"/>
                  <a:pt x="19870" y="3038"/>
                  <a:pt x="19791" y="2962"/>
                </a:cubicBezTo>
                <a:cubicBezTo>
                  <a:pt x="19744" y="2916"/>
                  <a:pt x="19706" y="2864"/>
                  <a:pt x="19706" y="2847"/>
                </a:cubicBezTo>
                <a:cubicBezTo>
                  <a:pt x="19706" y="2830"/>
                  <a:pt x="19692" y="2816"/>
                  <a:pt x="19675" y="2816"/>
                </a:cubicBezTo>
                <a:cubicBezTo>
                  <a:pt x="19659" y="2816"/>
                  <a:pt x="19614" y="2765"/>
                  <a:pt x="19576" y="2702"/>
                </a:cubicBezTo>
                <a:cubicBezTo>
                  <a:pt x="19538" y="2639"/>
                  <a:pt x="19477" y="2563"/>
                  <a:pt x="19439" y="2534"/>
                </a:cubicBezTo>
                <a:cubicBezTo>
                  <a:pt x="19402" y="2505"/>
                  <a:pt x="19371" y="2466"/>
                  <a:pt x="19371" y="2446"/>
                </a:cubicBezTo>
                <a:cubicBezTo>
                  <a:pt x="19371" y="2427"/>
                  <a:pt x="19356" y="2410"/>
                  <a:pt x="19339" y="2410"/>
                </a:cubicBezTo>
                <a:cubicBezTo>
                  <a:pt x="19322" y="2410"/>
                  <a:pt x="19292" y="2383"/>
                  <a:pt x="19270" y="2350"/>
                </a:cubicBezTo>
                <a:cubicBezTo>
                  <a:pt x="19248" y="2316"/>
                  <a:pt x="19190" y="2252"/>
                  <a:pt x="19142" y="2208"/>
                </a:cubicBezTo>
                <a:cubicBezTo>
                  <a:pt x="19031" y="2105"/>
                  <a:pt x="18106" y="1435"/>
                  <a:pt x="17971" y="1361"/>
                </a:cubicBezTo>
                <a:cubicBezTo>
                  <a:pt x="17106" y="884"/>
                  <a:pt x="16699" y="677"/>
                  <a:pt x="16419" y="573"/>
                </a:cubicBezTo>
                <a:cubicBezTo>
                  <a:pt x="16233" y="503"/>
                  <a:pt x="16048" y="439"/>
                  <a:pt x="16009" y="430"/>
                </a:cubicBezTo>
                <a:cubicBezTo>
                  <a:pt x="15970" y="421"/>
                  <a:pt x="15847" y="389"/>
                  <a:pt x="15736" y="359"/>
                </a:cubicBezTo>
                <a:cubicBezTo>
                  <a:pt x="15624" y="328"/>
                  <a:pt x="15495" y="303"/>
                  <a:pt x="15449" y="303"/>
                </a:cubicBezTo>
                <a:cubicBezTo>
                  <a:pt x="15402" y="303"/>
                  <a:pt x="15364" y="291"/>
                  <a:pt x="15364" y="276"/>
                </a:cubicBezTo>
                <a:cubicBezTo>
                  <a:pt x="15364" y="261"/>
                  <a:pt x="15334" y="249"/>
                  <a:pt x="15297" y="249"/>
                </a:cubicBezTo>
                <a:cubicBezTo>
                  <a:pt x="15260" y="249"/>
                  <a:pt x="15215" y="238"/>
                  <a:pt x="15196" y="224"/>
                </a:cubicBezTo>
                <a:cubicBezTo>
                  <a:pt x="15177" y="210"/>
                  <a:pt x="15085" y="191"/>
                  <a:pt x="14993" y="182"/>
                </a:cubicBezTo>
                <a:cubicBezTo>
                  <a:pt x="14901" y="172"/>
                  <a:pt x="14767" y="154"/>
                  <a:pt x="14696" y="141"/>
                </a:cubicBezTo>
                <a:cubicBezTo>
                  <a:pt x="14494" y="103"/>
                  <a:pt x="14115" y="56"/>
                  <a:pt x="13768" y="25"/>
                </a:cubicBezTo>
                <a:cubicBezTo>
                  <a:pt x="13567" y="8"/>
                  <a:pt x="12909" y="-1"/>
                  <a:pt x="12211" y="0"/>
                </a:cubicBezTo>
                <a:close/>
                <a:moveTo>
                  <a:pt x="7934" y="5691"/>
                </a:moveTo>
                <a:cubicBezTo>
                  <a:pt x="7954" y="5693"/>
                  <a:pt x="7975" y="5703"/>
                  <a:pt x="7995" y="5720"/>
                </a:cubicBezTo>
                <a:cubicBezTo>
                  <a:pt x="8044" y="5763"/>
                  <a:pt x="8041" y="5787"/>
                  <a:pt x="7978" y="5825"/>
                </a:cubicBezTo>
                <a:cubicBezTo>
                  <a:pt x="7913" y="5865"/>
                  <a:pt x="7891" y="5861"/>
                  <a:pt x="7862" y="5807"/>
                </a:cubicBezTo>
                <a:cubicBezTo>
                  <a:pt x="7826" y="5738"/>
                  <a:pt x="7874" y="5684"/>
                  <a:pt x="7934" y="569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